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35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4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31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93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50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045-4E8F-89FE-2FCB-7BF4FC2A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9FABC-0ACE-F9E9-73FF-2134E012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FFE3-12E5-3743-DC8D-738D2650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67E4-8081-5A5F-169B-61E4049E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D9F1-8307-70FE-195F-1775EA9E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9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3FA1-9341-4064-F13B-BF7C2394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27" y="2571750"/>
            <a:ext cx="8468139" cy="12311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</a:rPr>
              <a:t>Battery Management System (BMS)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3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83A83-DF3B-4ED4-97AE-86DFFE7F2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37000"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1047" y="487949"/>
            <a:ext cx="8131245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6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BEE2A-6244-F741-8D34-637EA1BD0892}"/>
              </a:ext>
            </a:extLst>
          </p:cNvPr>
          <p:cNvSpPr txBox="1"/>
          <p:nvPr/>
        </p:nvSpPr>
        <p:spPr>
          <a:xfrm>
            <a:off x="613740" y="1039866"/>
            <a:ext cx="8729042" cy="23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Batteries </a:t>
            </a:r>
            <a:r>
              <a:rPr lang="en-IN" sz="1600" dirty="0"/>
              <a:t>must be managed properly by electronics: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To protect the application user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Protect the battery pack itself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Maximize the performance (power and energy) delivered by the battery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Maximize the service life of the battery pack itself </a:t>
            </a:r>
          </a:p>
        </p:txBody>
      </p:sp>
    </p:spTree>
    <p:extLst>
      <p:ext uri="{BB962C8B-B14F-4D97-AF65-F5344CB8AC3E}">
        <p14:creationId xmlns:p14="http://schemas.microsoft.com/office/powerpoint/2010/main" val="27379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BDB1F4B-CC83-09A8-4937-6DD5742DFB83}"/>
              </a:ext>
            </a:extLst>
          </p:cNvPr>
          <p:cNvGrpSpPr/>
          <p:nvPr/>
        </p:nvGrpSpPr>
        <p:grpSpPr>
          <a:xfrm>
            <a:off x="983975" y="414960"/>
            <a:ext cx="9654206" cy="5572538"/>
            <a:chOff x="1133062" y="146603"/>
            <a:chExt cx="9654206" cy="55725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D4AE31D-B762-BF60-C035-A867CFB62B25}"/>
                </a:ext>
              </a:extLst>
            </p:cNvPr>
            <p:cNvSpPr/>
            <p:nvPr/>
          </p:nvSpPr>
          <p:spPr>
            <a:xfrm>
              <a:off x="1133062" y="1736864"/>
              <a:ext cx="1490869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Accelerator/</a:t>
              </a:r>
            </a:p>
            <a:p>
              <a:pPr algn="ctr"/>
              <a:r>
                <a:rPr lang="en-US" dirty="0"/>
                <a:t>pedal</a:t>
              </a:r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9D36A6-5E5F-CD47-36C8-AF438862E9CA}"/>
                </a:ext>
              </a:extLst>
            </p:cNvPr>
            <p:cNvSpPr/>
            <p:nvPr/>
          </p:nvSpPr>
          <p:spPr>
            <a:xfrm>
              <a:off x="3173896" y="1736864"/>
              <a:ext cx="1490869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Electronic </a:t>
              </a:r>
            </a:p>
            <a:p>
              <a:pPr algn="ctr"/>
              <a:r>
                <a:rPr lang="en-US" dirty="0"/>
                <a:t>Control Unit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E02B2B-1792-C693-9CD9-6E7BB9ADB56B}"/>
                </a:ext>
              </a:extLst>
            </p:cNvPr>
            <p:cNvSpPr/>
            <p:nvPr/>
          </p:nvSpPr>
          <p:spPr>
            <a:xfrm>
              <a:off x="5214730" y="1736864"/>
              <a:ext cx="1490869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Power</a:t>
              </a:r>
            </a:p>
            <a:p>
              <a:pPr algn="ctr"/>
              <a:r>
                <a:rPr lang="en-US" dirty="0"/>
                <a:t>Converter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7153CD-9ED7-61C2-C9C5-AF9E8DA117F8}"/>
                </a:ext>
              </a:extLst>
            </p:cNvPr>
            <p:cNvSpPr/>
            <p:nvPr/>
          </p:nvSpPr>
          <p:spPr>
            <a:xfrm>
              <a:off x="7255564" y="1736864"/>
              <a:ext cx="1490869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Motor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DF069-F93B-E660-DFFF-4BBF73987618}"/>
                </a:ext>
              </a:extLst>
            </p:cNvPr>
            <p:cNvSpPr/>
            <p:nvPr/>
          </p:nvSpPr>
          <p:spPr>
            <a:xfrm>
              <a:off x="9296399" y="1736864"/>
              <a:ext cx="1490869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Mechanical</a:t>
              </a:r>
            </a:p>
            <a:p>
              <a:pPr algn="ctr"/>
              <a:r>
                <a:rPr lang="en-US" dirty="0"/>
                <a:t>Drive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89CDC4-68FE-AEA8-9BC1-FD1BD46F9C8E}"/>
                </a:ext>
              </a:extLst>
            </p:cNvPr>
            <p:cNvSpPr/>
            <p:nvPr/>
          </p:nvSpPr>
          <p:spPr>
            <a:xfrm>
              <a:off x="5464864" y="3393386"/>
              <a:ext cx="990600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F09DB1-C5C3-2A21-1D22-BFA0C6B3ADD4}"/>
                </a:ext>
              </a:extLst>
            </p:cNvPr>
            <p:cNvSpPr/>
            <p:nvPr/>
          </p:nvSpPr>
          <p:spPr>
            <a:xfrm>
              <a:off x="5287617" y="4884255"/>
              <a:ext cx="1490869" cy="834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r>
                <a:rPr lang="en-US" dirty="0"/>
                <a:t>Management</a:t>
              </a:r>
            </a:p>
            <a:p>
              <a:pPr algn="ctr"/>
              <a:r>
                <a:rPr lang="en-US" dirty="0"/>
                <a:t>System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573DD6-0B79-BBB6-DEFF-2037F7ABC4CE}"/>
                </a:ext>
              </a:extLst>
            </p:cNvPr>
            <p:cNvSpPr/>
            <p:nvPr/>
          </p:nvSpPr>
          <p:spPr>
            <a:xfrm>
              <a:off x="7606747" y="3154846"/>
              <a:ext cx="1689652" cy="21468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Air-</a:t>
              </a:r>
            </a:p>
            <a:p>
              <a:pPr algn="ctr"/>
              <a:r>
                <a:rPr lang="en-US" dirty="0"/>
                <a:t>conditioning</a:t>
              </a:r>
            </a:p>
            <a:p>
              <a:pPr algn="ctr"/>
              <a:r>
                <a:rPr lang="en-US" dirty="0"/>
                <a:t>Sensing,</a:t>
              </a:r>
            </a:p>
            <a:p>
              <a:pPr algn="ctr"/>
              <a:r>
                <a:rPr lang="en-US" dirty="0"/>
                <a:t>Communication</a:t>
              </a:r>
            </a:p>
            <a:p>
              <a:pPr algn="ctr"/>
              <a:r>
                <a:rPr lang="en-US" dirty="0"/>
                <a:t>Onboard </a:t>
              </a:r>
            </a:p>
            <a:p>
              <a:pPr algn="ctr"/>
              <a:r>
                <a:rPr lang="en-US" dirty="0"/>
                <a:t>Infotainment</a:t>
              </a:r>
            </a:p>
            <a:p>
              <a:pPr algn="ctr"/>
              <a:r>
                <a:rPr lang="en-US" dirty="0"/>
                <a:t>Etc. </a:t>
              </a:r>
            </a:p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6A8A42-E56C-1E13-54A3-B2A66E238144}"/>
                </a:ext>
              </a:extLst>
            </p:cNvPr>
            <p:cNvSpPr/>
            <p:nvPr/>
          </p:nvSpPr>
          <p:spPr>
            <a:xfrm>
              <a:off x="9435546" y="146603"/>
              <a:ext cx="1212573" cy="10071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6E7DA0-614F-EA70-5FCC-EF93DE8D4EB7}"/>
                </a:ext>
              </a:extLst>
            </p:cNvPr>
            <p:cNvSpPr/>
            <p:nvPr/>
          </p:nvSpPr>
          <p:spPr>
            <a:xfrm>
              <a:off x="9465366" y="3429000"/>
              <a:ext cx="1212573" cy="10071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Wheel</a:t>
              </a:r>
              <a:endParaRPr lang="en-IN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6504AB-D28D-E306-FDFA-874CDB6CD3D7}"/>
                </a:ext>
              </a:extLst>
            </p:cNvPr>
            <p:cNvCxnSpPr/>
            <p:nvPr/>
          </p:nvCxnSpPr>
          <p:spPr>
            <a:xfrm>
              <a:off x="2623931" y="2154307"/>
              <a:ext cx="454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A8CC9F-53A2-095F-E42C-C141FE2F8602}"/>
                </a:ext>
              </a:extLst>
            </p:cNvPr>
            <p:cNvCxnSpPr/>
            <p:nvPr/>
          </p:nvCxnSpPr>
          <p:spPr>
            <a:xfrm>
              <a:off x="4664765" y="2165075"/>
              <a:ext cx="4547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4BB0B3C-D753-F495-C602-4699627F5FA0}"/>
                </a:ext>
              </a:extLst>
            </p:cNvPr>
            <p:cNvCxnSpPr/>
            <p:nvPr/>
          </p:nvCxnSpPr>
          <p:spPr>
            <a:xfrm>
              <a:off x="6778486" y="2143541"/>
              <a:ext cx="457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E09644-C65A-CD9F-53AD-A34B46DCA4DF}"/>
                </a:ext>
              </a:extLst>
            </p:cNvPr>
            <p:cNvCxnSpPr>
              <a:stCxn id="12" idx="4"/>
              <a:endCxn id="8" idx="0"/>
            </p:cNvCxnSpPr>
            <p:nvPr/>
          </p:nvCxnSpPr>
          <p:spPr>
            <a:xfrm>
              <a:off x="10041833" y="1153768"/>
              <a:ext cx="1" cy="5830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BAF60C-0C8A-EB5C-73EC-7D8AC81121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832" y="2578376"/>
              <a:ext cx="0" cy="8506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FB58488-F6F1-DF26-B1A8-25EB511323B4}"/>
                </a:ext>
              </a:extLst>
            </p:cNvPr>
            <p:cNvCxnSpPr>
              <a:cxnSpLocks/>
              <a:stCxn id="4" idx="2"/>
              <a:endCxn id="10" idx="1"/>
            </p:cNvCxnSpPr>
            <p:nvPr/>
          </p:nvCxnSpPr>
          <p:spPr>
            <a:xfrm rot="16200000" flipH="1">
              <a:off x="3238500" y="3252581"/>
              <a:ext cx="2729948" cy="13682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37FDCB-EA8D-CBA3-EBAE-263079EB25C2}"/>
                </a:ext>
              </a:extLst>
            </p:cNvPr>
            <p:cNvCxnSpPr>
              <a:cxnSpLocks/>
            </p:cNvCxnSpPr>
            <p:nvPr/>
          </p:nvCxnSpPr>
          <p:spPr>
            <a:xfrm>
              <a:off x="6455464" y="3810829"/>
              <a:ext cx="9690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D90B38-2A29-265F-B550-7CDF9DD691C7}"/>
                </a:ext>
              </a:extLst>
            </p:cNvPr>
            <p:cNvCxnSpPr/>
            <p:nvPr/>
          </p:nvCxnSpPr>
          <p:spPr>
            <a:xfrm flipV="1">
              <a:off x="5940286" y="2676731"/>
              <a:ext cx="0" cy="71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63F30A-6C2B-E1F1-EC98-74C8170FA415}"/>
                </a:ext>
              </a:extLst>
            </p:cNvPr>
            <p:cNvCxnSpPr>
              <a:cxnSpLocks/>
            </p:cNvCxnSpPr>
            <p:nvPr/>
          </p:nvCxnSpPr>
          <p:spPr>
            <a:xfrm>
              <a:off x="5960164" y="4310269"/>
              <a:ext cx="0" cy="5035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7B43CB-626A-EBB5-6A29-90B2C07CCE8D}"/>
                </a:ext>
              </a:extLst>
            </p:cNvPr>
            <p:cNvCxnSpPr/>
            <p:nvPr/>
          </p:nvCxnSpPr>
          <p:spPr>
            <a:xfrm>
              <a:off x="8746433" y="2037522"/>
              <a:ext cx="5499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42E16F-9FF7-09CA-A899-6515EEE08FB8}"/>
                </a:ext>
              </a:extLst>
            </p:cNvPr>
            <p:cNvCxnSpPr/>
            <p:nvPr/>
          </p:nvCxnSpPr>
          <p:spPr>
            <a:xfrm>
              <a:off x="8746433" y="2188267"/>
              <a:ext cx="54996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69628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23</TotalTime>
  <Words>72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Battery Management System (BMS)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2025-02-12T12:08:23Z</dcterms:created>
  <dcterms:modified xsi:type="dcterms:W3CDTF">2025-03-25T05:15:15Z</dcterms:modified>
</cp:coreProperties>
</file>