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387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8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4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166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39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DBC0-4721-47D1-A702-4AD2CC964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2CF77-F356-0B31-70F0-FE44042EF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CBE-A085-0188-A5C3-C1D4F695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AEBB-0586-709D-F725-1B660885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9877-E97D-7A85-C9C5-F13B14E6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053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2D5DD-90A7-6BC4-AE1B-65426E13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Capacity Management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40468-C932-2C18-1CE3-FFF038EB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2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3521" y="1344749"/>
            <a:ext cx="7826418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2658F3-7F8F-FC2D-1A65-BD8C016D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1000"/>
                    </a14:imgEffect>
                    <a14:imgEffect>
                      <a14:brightnessContrast bright="17000"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955576"/>
            <a:ext cx="4077053" cy="5387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209CB-7E03-DC3F-66DA-78A29703AC98}"/>
              </a:ext>
            </a:extLst>
          </p:cNvPr>
          <p:cNvSpPr txBox="1"/>
          <p:nvPr/>
        </p:nvSpPr>
        <p:spPr>
          <a:xfrm>
            <a:off x="4423889" y="346481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Battery Stack</a:t>
            </a:r>
            <a:endParaRPr lang="en-IN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AC32195-F7DE-5472-A12E-3116AF09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Capacity Management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56012-3FA6-24CB-E060-F107578E7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brightnessContrast brigh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9975" y="684574"/>
            <a:ext cx="7331075" cy="5349704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5668EE56-DAE0-01D3-CEC4-4301417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Capacity Management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2822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Capacity Management</vt:lpstr>
      <vt:lpstr>Capacity Management</vt:lpstr>
      <vt:lpstr>Capacity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2025-02-12T12:33:17Z</dcterms:created>
  <dcterms:modified xsi:type="dcterms:W3CDTF">2025-03-25T05:15:53Z</dcterms:modified>
</cp:coreProperties>
</file>