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65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87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558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7307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829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1AAB-D1F4-D0CE-3ED3-886915F4F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4F38-C162-64A4-AEBE-ED5B0D2CF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25F77-6469-4080-BBCA-4F923FC1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8AB8-92ED-4D7B-A8D0-77114E2EEE73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282B4-F531-BDDE-51E5-FACA2536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286D3-4DC3-7DE7-44CA-DB80F1FF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5E43-B267-4FCD-83BC-D7C18A540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91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964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AA4063-BC07-0997-832C-83ACDCBFA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7000"/>
                    </a14:imgEffect>
                    <a14:imgEffect>
                      <a14:brightnessContrast bright="25000" contrast="4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83169" y="883766"/>
            <a:ext cx="5128704" cy="40999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A4A586-B847-65C3-54FA-6B6BB35169E6}"/>
              </a:ext>
            </a:extLst>
          </p:cNvPr>
          <p:cNvSpPr txBox="1"/>
          <p:nvPr/>
        </p:nvSpPr>
        <p:spPr>
          <a:xfrm>
            <a:off x="3550340" y="4983681"/>
            <a:ext cx="4594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Centralized Battery Management Systems </a:t>
            </a:r>
          </a:p>
        </p:txBody>
      </p:sp>
    </p:spTree>
    <p:extLst>
      <p:ext uri="{BB962C8B-B14F-4D97-AF65-F5344CB8AC3E}">
        <p14:creationId xmlns:p14="http://schemas.microsoft.com/office/powerpoint/2010/main" val="306444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674A56-0658-5AF9-B62C-C01CF16F9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1000"/>
                    </a14:imgEffect>
                    <a14:imgEffect>
                      <a14:brightnessContrast bright="1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97270" y="547772"/>
            <a:ext cx="5997460" cy="4694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A4F3F7-17C3-154E-656C-FC0680434224}"/>
              </a:ext>
            </a:extLst>
          </p:cNvPr>
          <p:cNvSpPr txBox="1"/>
          <p:nvPr/>
        </p:nvSpPr>
        <p:spPr>
          <a:xfrm>
            <a:off x="3615358" y="5242099"/>
            <a:ext cx="5101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Decentralized Battery Management Systems </a:t>
            </a:r>
          </a:p>
        </p:txBody>
      </p:sp>
    </p:spTree>
    <p:extLst>
      <p:ext uri="{BB962C8B-B14F-4D97-AF65-F5344CB8AC3E}">
        <p14:creationId xmlns:p14="http://schemas.microsoft.com/office/powerpoint/2010/main" val="193506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509248-5CB3-260E-7AA0-F473E1566475}"/>
              </a:ext>
            </a:extLst>
          </p:cNvPr>
          <p:cNvSpPr txBox="1"/>
          <p:nvPr/>
        </p:nvSpPr>
        <p:spPr>
          <a:xfrm>
            <a:off x="603801" y="727576"/>
            <a:ext cx="9663321" cy="4565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FF5900"/>
                </a:solidFill>
              </a:rPr>
              <a:t>Various Topologies of Decentralized Battery Management Systems 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Modular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Master-Slave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Distributed 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FF5900"/>
                </a:solidFill>
              </a:rPr>
              <a:t>Importance of Decentralized BMS Architecture for HV Battery Systems </a:t>
            </a:r>
          </a:p>
          <a:p>
            <a:pPr>
              <a:lnSpc>
                <a:spcPct val="150000"/>
              </a:lnSpc>
            </a:pPr>
            <a:r>
              <a:rPr lang="en-IN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Measurement Precision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Connection Reliability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Expansion Versatility </a:t>
            </a:r>
          </a:p>
        </p:txBody>
      </p:sp>
    </p:spTree>
    <p:extLst>
      <p:ext uri="{BB962C8B-B14F-4D97-AF65-F5344CB8AC3E}">
        <p14:creationId xmlns:p14="http://schemas.microsoft.com/office/powerpoint/2010/main" val="724574859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10</TotalTime>
  <Words>34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GenAITheme3-whiteBG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5</cp:revision>
  <dcterms:created xsi:type="dcterms:W3CDTF">2025-02-12T12:22:05Z</dcterms:created>
  <dcterms:modified xsi:type="dcterms:W3CDTF">2025-03-25T05:16:19Z</dcterms:modified>
</cp:coreProperties>
</file>