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43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2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44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4201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73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A2D9-0BF6-5A32-05E5-27715CB2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C83B-166B-D6B8-0A21-D4EED7B29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CB744-7388-800A-84BC-E7BB1E31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36AD-0E31-C7E4-CBDD-633CCE49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360E-C200-47C6-261B-BCC0CB57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8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6DE209-64D6-44DF-3D13-08715B81CFB3}"/>
              </a:ext>
            </a:extLst>
          </p:cNvPr>
          <p:cNvSpPr/>
          <p:nvPr/>
        </p:nvSpPr>
        <p:spPr>
          <a:xfrm>
            <a:off x="3220279" y="3175557"/>
            <a:ext cx="5546034" cy="12423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Discharging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520D37-21BD-568F-D6A5-942106A6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Thermal Management Protection: Temperature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81B40-51BD-4CE1-12D9-B8C538620B10}"/>
              </a:ext>
            </a:extLst>
          </p:cNvPr>
          <p:cNvCxnSpPr/>
          <p:nvPr/>
        </p:nvCxnSpPr>
        <p:spPr>
          <a:xfrm>
            <a:off x="2355574" y="5068956"/>
            <a:ext cx="71263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63406-7F38-73B1-1855-2CE7B92496D6}"/>
              </a:ext>
            </a:extLst>
          </p:cNvPr>
          <p:cNvCxnSpPr>
            <a:cxnSpLocks/>
          </p:cNvCxnSpPr>
          <p:nvPr/>
        </p:nvCxnSpPr>
        <p:spPr>
          <a:xfrm flipV="1">
            <a:off x="3766930" y="1073426"/>
            <a:ext cx="0" cy="4015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CEB17CC-C7D1-1E78-9B68-679CAA170CD3}"/>
              </a:ext>
            </a:extLst>
          </p:cNvPr>
          <p:cNvSpPr/>
          <p:nvPr/>
        </p:nvSpPr>
        <p:spPr>
          <a:xfrm>
            <a:off x="3766930" y="1699591"/>
            <a:ext cx="4363278" cy="124239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3A675E-321E-2B16-3DCA-FA02F6A54F4B}"/>
                  </a:ext>
                </a:extLst>
              </p:cNvPr>
              <p:cNvSpPr txBox="1"/>
              <p:nvPr/>
            </p:nvSpPr>
            <p:spPr>
              <a:xfrm>
                <a:off x="8130208" y="2806225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3A675E-321E-2B16-3DCA-FA02F6A5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08" y="2806225"/>
                <a:ext cx="649537" cy="369332"/>
              </a:xfrm>
              <a:prstGeom prst="rect">
                <a:avLst/>
              </a:prstGeom>
              <a:blipFill>
                <a:blip r:embed="rId2"/>
                <a:stretch>
                  <a:fillRect l="-8491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AAE88B-5BB2-E4DA-5074-23A38FAABED2}"/>
                  </a:ext>
                </a:extLst>
              </p:cNvPr>
              <p:cNvSpPr txBox="1"/>
              <p:nvPr/>
            </p:nvSpPr>
            <p:spPr>
              <a:xfrm>
                <a:off x="2831030" y="4428789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-20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AAE88B-5BB2-E4DA-5074-23A38FAAB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030" y="4428789"/>
                <a:ext cx="726481" cy="369332"/>
              </a:xfrm>
              <a:prstGeom prst="rect">
                <a:avLst/>
              </a:prstGeom>
              <a:blipFill>
                <a:blip r:embed="rId3"/>
                <a:stretch>
                  <a:fillRect l="-666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BF4E01-FA6F-0984-4062-82A31E4C9A23}"/>
                  </a:ext>
                </a:extLst>
              </p:cNvPr>
              <p:cNvSpPr txBox="1"/>
              <p:nvPr/>
            </p:nvSpPr>
            <p:spPr>
              <a:xfrm>
                <a:off x="3836504" y="4443694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BF4E01-FA6F-0984-4062-82A31E4C9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504" y="4443694"/>
                <a:ext cx="5854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E1465C-DE47-B0A2-CF4C-1820F882DF82}"/>
                  </a:ext>
                </a:extLst>
              </p:cNvPr>
              <p:cNvSpPr txBox="1"/>
              <p:nvPr/>
            </p:nvSpPr>
            <p:spPr>
              <a:xfrm>
                <a:off x="8567529" y="4447764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60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E1465C-DE47-B0A2-CF4C-1820F882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9" y="4447764"/>
                <a:ext cx="649537" cy="369332"/>
              </a:xfrm>
              <a:prstGeom prst="rect">
                <a:avLst/>
              </a:prstGeom>
              <a:blipFill>
                <a:blip r:embed="rId5"/>
                <a:stretch>
                  <a:fillRect l="-747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3FC638E-3007-1EB2-9259-6A3BA8456CCC}"/>
              </a:ext>
            </a:extLst>
          </p:cNvPr>
          <p:cNvSpPr txBox="1"/>
          <p:nvPr/>
        </p:nvSpPr>
        <p:spPr>
          <a:xfrm>
            <a:off x="3968911" y="115383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Current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C56C3-74C4-3D91-5848-817B7DACE295}"/>
              </a:ext>
            </a:extLst>
          </p:cNvPr>
          <p:cNvSpPr txBox="1"/>
          <p:nvPr/>
        </p:nvSpPr>
        <p:spPr>
          <a:xfrm>
            <a:off x="5441698" y="515840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Temperature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544AF8-CA26-BB21-A3E1-6A1DFA8B99D4}"/>
              </a:ext>
            </a:extLst>
          </p:cNvPr>
          <p:cNvCxnSpPr/>
          <p:nvPr/>
        </p:nvCxnSpPr>
        <p:spPr>
          <a:xfrm>
            <a:off x="3220279" y="4894230"/>
            <a:ext cx="0" cy="164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61BDDB-448E-1CCC-D37E-4729FDB0D722}"/>
              </a:ext>
            </a:extLst>
          </p:cNvPr>
          <p:cNvCxnSpPr/>
          <p:nvPr/>
        </p:nvCxnSpPr>
        <p:spPr>
          <a:xfrm>
            <a:off x="8892297" y="4891348"/>
            <a:ext cx="0" cy="164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BE4CE0-24E4-016C-7F0C-E701933E8A85}"/>
              </a:ext>
            </a:extLst>
          </p:cNvPr>
          <p:cNvCxnSpPr/>
          <p:nvPr/>
        </p:nvCxnSpPr>
        <p:spPr>
          <a:xfrm>
            <a:off x="8030905" y="4891347"/>
            <a:ext cx="0" cy="164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2943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GenAITheme3-whiteBG</vt:lpstr>
      <vt:lpstr>Thermal Management Protection: Temperature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2025-02-12T12:29:21Z</dcterms:created>
  <dcterms:modified xsi:type="dcterms:W3CDTF">2025-03-22T10:13:47Z</dcterms:modified>
</cp:coreProperties>
</file>