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28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41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2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6797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47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0EEF-B4CE-733F-D1F0-804ADBA56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FE391-AAFF-227F-4E04-FF04E6378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3561-1F1B-CAB1-A4D4-35158796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B950-87B7-4AD2-9217-C2F24823DE0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BA895-C3B2-5A1F-EF1F-0557B90E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2A8D-B005-DA60-BBF9-91947B9D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E093-1751-4D3A-BEF0-761AD4EA7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2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9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3CA161-EB32-8415-5460-5735427DD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brightnessContrast bright="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3418" y="551394"/>
            <a:ext cx="5547841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ED6-DA7E-B99A-268C-5F980FC2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Major features of Battery Management System: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3D32B-425E-FAD6-D0A6-4994AC51F25A}"/>
              </a:ext>
            </a:extLst>
          </p:cNvPr>
          <p:cNvSpPr txBox="1"/>
          <p:nvPr/>
        </p:nvSpPr>
        <p:spPr>
          <a:xfrm>
            <a:off x="761967" y="1556087"/>
            <a:ext cx="6097656" cy="267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1. Battery Pack Protection </a:t>
            </a:r>
            <a:r>
              <a:rPr lang="en-IN" sz="1600" dirty="0" err="1"/>
              <a:t>Manaqement</a:t>
            </a:r>
            <a:r>
              <a:rPr lang="en-IN" sz="1600" dirty="0"/>
              <a:t> 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A) Electrical Management Protection: Current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B) Electrical Management Protection: Voltage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C) Thermal Management Protection: Temperature 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2. </a:t>
            </a:r>
            <a:r>
              <a:rPr lang="en-IN" sz="1600" dirty="0" err="1"/>
              <a:t>Capacitv</a:t>
            </a:r>
            <a:r>
              <a:rPr lang="en-IN" sz="1600" dirty="0"/>
              <a:t> </a:t>
            </a:r>
            <a:r>
              <a:rPr lang="en-IN" sz="1600" dirty="0" err="1"/>
              <a:t>Manaqement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767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ED4955-91E0-6275-2A89-1B4123D868F2}"/>
              </a:ext>
            </a:extLst>
          </p:cNvPr>
          <p:cNvSpPr/>
          <p:nvPr/>
        </p:nvSpPr>
        <p:spPr>
          <a:xfrm>
            <a:off x="1802295" y="2571750"/>
            <a:ext cx="8587409" cy="14809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015B6-4247-3AB5-A2F3-F3234023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Electrical Management Protection : Current</a:t>
            </a:r>
            <a:endParaRPr lang="en-IN" sz="2800" dirty="0">
              <a:solidFill>
                <a:srgbClr val="FF59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D0A1A0-6E79-24C6-0C41-A2BA014D1650}"/>
              </a:ext>
            </a:extLst>
          </p:cNvPr>
          <p:cNvCxnSpPr/>
          <p:nvPr/>
        </p:nvCxnSpPr>
        <p:spPr>
          <a:xfrm>
            <a:off x="1311965" y="5585791"/>
            <a:ext cx="96023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D23574-83CF-A42B-5EE2-7599D27BD7E2}"/>
              </a:ext>
            </a:extLst>
          </p:cNvPr>
          <p:cNvCxnSpPr/>
          <p:nvPr/>
        </p:nvCxnSpPr>
        <p:spPr>
          <a:xfrm flipV="1">
            <a:off x="5976732" y="1341783"/>
            <a:ext cx="0" cy="4224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0CDC97-BDA7-A83B-EAB6-6205C0E871C7}"/>
              </a:ext>
            </a:extLst>
          </p:cNvPr>
          <p:cNvSpPr txBox="1"/>
          <p:nvPr/>
        </p:nvSpPr>
        <p:spPr>
          <a:xfrm>
            <a:off x="1987827" y="312754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7696F-01F7-B154-DAB0-ED6E05B8086B}"/>
              </a:ext>
            </a:extLst>
          </p:cNvPr>
          <p:cNvSpPr txBox="1"/>
          <p:nvPr/>
        </p:nvSpPr>
        <p:spPr>
          <a:xfrm>
            <a:off x="4625080" y="312754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1C063-4BC6-BAFF-43C7-034B0C569580}"/>
              </a:ext>
            </a:extLst>
          </p:cNvPr>
          <p:cNvSpPr txBox="1"/>
          <p:nvPr/>
        </p:nvSpPr>
        <p:spPr>
          <a:xfrm>
            <a:off x="9644270" y="310886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11A3C-AA63-D958-7099-FA360F9AB32D}"/>
              </a:ext>
            </a:extLst>
          </p:cNvPr>
          <p:cNvSpPr txBox="1"/>
          <p:nvPr/>
        </p:nvSpPr>
        <p:spPr>
          <a:xfrm>
            <a:off x="8982304" y="220107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Charging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56CBF-90F5-DC8F-997F-3DE7C5102FC3}"/>
              </a:ext>
            </a:extLst>
          </p:cNvPr>
          <p:cNvSpPr txBox="1"/>
          <p:nvPr/>
        </p:nvSpPr>
        <p:spPr>
          <a:xfrm>
            <a:off x="1748785" y="220639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Discharging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CB6E0-92DB-74D3-BE7D-6029E045B2F8}"/>
              </a:ext>
            </a:extLst>
          </p:cNvPr>
          <p:cNvSpPr txBox="1"/>
          <p:nvPr/>
        </p:nvSpPr>
        <p:spPr>
          <a:xfrm>
            <a:off x="5499678" y="568775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C3DE65-8CDF-C8C7-A28C-1E9BFA42C3D9}"/>
              </a:ext>
            </a:extLst>
          </p:cNvPr>
          <p:cNvSpPr txBox="1"/>
          <p:nvPr/>
        </p:nvSpPr>
        <p:spPr>
          <a:xfrm>
            <a:off x="6021830" y="14027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Volts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9D1D0-134C-9183-A2E0-C315A7E7ABCA}"/>
              </a:ext>
            </a:extLst>
          </p:cNvPr>
          <p:cNvCxnSpPr/>
          <p:nvPr/>
        </p:nvCxnSpPr>
        <p:spPr>
          <a:xfrm>
            <a:off x="5976731" y="2007704"/>
            <a:ext cx="2948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0B04F3-A654-CE9E-2AE3-4C622D83AF5A}"/>
              </a:ext>
            </a:extLst>
          </p:cNvPr>
          <p:cNvCxnSpPr/>
          <p:nvPr/>
        </p:nvCxnSpPr>
        <p:spPr>
          <a:xfrm>
            <a:off x="5948569" y="4446104"/>
            <a:ext cx="2948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DB8F4E-AAA4-A8E6-919E-7FE9882BB2E6}"/>
              </a:ext>
            </a:extLst>
          </p:cNvPr>
          <p:cNvSpPr txBox="1"/>
          <p:nvPr/>
        </p:nvSpPr>
        <p:spPr>
          <a:xfrm>
            <a:off x="6299754" y="179453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4.0 V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4EEFE-81B7-6DA5-05B4-42C6D53EB057}"/>
              </a:ext>
            </a:extLst>
          </p:cNvPr>
          <p:cNvSpPr txBox="1"/>
          <p:nvPr/>
        </p:nvSpPr>
        <p:spPr>
          <a:xfrm>
            <a:off x="6244947" y="428023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V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464B7C-6899-73D1-FBE0-28DFCA751488}"/>
              </a:ext>
            </a:extLst>
          </p:cNvPr>
          <p:cNvCxnSpPr/>
          <p:nvPr/>
        </p:nvCxnSpPr>
        <p:spPr>
          <a:xfrm>
            <a:off x="1898374" y="5218043"/>
            <a:ext cx="0" cy="347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72DD34-9B80-AC9A-B0CF-A49AFD7D72D8}"/>
              </a:ext>
            </a:extLst>
          </p:cNvPr>
          <p:cNvCxnSpPr/>
          <p:nvPr/>
        </p:nvCxnSpPr>
        <p:spPr>
          <a:xfrm>
            <a:off x="4038600" y="5237921"/>
            <a:ext cx="0" cy="347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8F85F9-7B31-1404-1E35-E7CD7B244FEE}"/>
              </a:ext>
            </a:extLst>
          </p:cNvPr>
          <p:cNvCxnSpPr/>
          <p:nvPr/>
        </p:nvCxnSpPr>
        <p:spPr>
          <a:xfrm>
            <a:off x="7749208" y="5237921"/>
            <a:ext cx="0" cy="347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A54691-3D37-CB8F-3F93-6DF6D6541985}"/>
              </a:ext>
            </a:extLst>
          </p:cNvPr>
          <p:cNvCxnSpPr/>
          <p:nvPr/>
        </p:nvCxnSpPr>
        <p:spPr>
          <a:xfrm>
            <a:off x="10563442" y="5237921"/>
            <a:ext cx="0" cy="347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ECACE-FCE0-6690-7AD6-B43D80F88DA5}"/>
              </a:ext>
            </a:extLst>
          </p:cNvPr>
          <p:cNvSpPr txBox="1"/>
          <p:nvPr/>
        </p:nvSpPr>
        <p:spPr>
          <a:xfrm>
            <a:off x="1645658" y="48042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- 8 A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36EB1B-031A-3951-F134-C670899EE3FF}"/>
              </a:ext>
            </a:extLst>
          </p:cNvPr>
          <p:cNvSpPr txBox="1"/>
          <p:nvPr/>
        </p:nvSpPr>
        <p:spPr>
          <a:xfrm>
            <a:off x="7483750" y="483491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A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7C9C8A-1E0A-9128-EB1C-06E10083C129}"/>
              </a:ext>
            </a:extLst>
          </p:cNvPr>
          <p:cNvSpPr txBox="1"/>
          <p:nvPr/>
        </p:nvSpPr>
        <p:spPr>
          <a:xfrm>
            <a:off x="3669289" y="483128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- 6 A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41B59-2665-343C-DBBC-2F5A9CF1EE7D}"/>
              </a:ext>
            </a:extLst>
          </p:cNvPr>
          <p:cNvSpPr txBox="1"/>
          <p:nvPr/>
        </p:nvSpPr>
        <p:spPr>
          <a:xfrm>
            <a:off x="10280884" y="4839205"/>
            <a:ext cx="71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54004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21</TotalTime>
  <Words>64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PowerPoint Presentation</vt:lpstr>
      <vt:lpstr>Major features of Battery Management System:</vt:lpstr>
      <vt:lpstr>Electrical Management Protection : Current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2025-02-12T12:26:25Z</dcterms:created>
  <dcterms:modified xsi:type="dcterms:W3CDTF">2025-03-25T05:18:20Z</dcterms:modified>
</cp:coreProperties>
</file>