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FC82-0FA7-646D-4D54-DFBAE00D0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46EEE-5B8E-592E-EA5D-4049A10C6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4583-DB08-39C7-3CCB-AA5536C6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5E24-A76C-490E-BCE3-1CD1EB6DF9E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49AD1-0DBA-941A-5E15-95CD4819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E948-4EC6-8238-8AB5-A8C1D502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80A4-EECF-43F0-9766-EAB1D0C2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9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FDDF-53B6-6C5F-FE2F-CF3A4A85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7C548-EFEF-2F0E-13A9-85D8F8750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66181-92E0-9C08-E69B-B9D578F4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5E24-A76C-490E-BCE3-1CD1EB6DF9E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8320B-53D1-99EB-54A5-8EA66314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436F-FD35-05CC-C0D8-79107166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80A4-EECF-43F0-9766-EAB1D0C2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1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86DE9-08D5-0DFF-88D8-A4405B711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A5376-0F22-D387-69AB-184D48BB2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B76C-29BB-096A-2668-1FBDC4A7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5E24-A76C-490E-BCE3-1CD1EB6DF9E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733D-77C5-8CF4-8D38-452A395B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A87D6-64E0-D951-043F-A5766339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80A4-EECF-43F0-9766-EAB1D0C2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84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B1F0-D5BF-76C0-BB0C-F3C13243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F04F-FB96-FF4D-8506-2CCBC046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7B6C5-8DBD-9B25-CF15-AE50B177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5E24-A76C-490E-BCE3-1CD1EB6DF9E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08A57-B096-BCFE-DA48-7894BEC8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740CA-DA6B-0EC6-2DE9-BDC5F2DE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80A4-EECF-43F0-9766-EAB1D0C2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0C68-AA46-F924-6BE8-2BAD2159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9D5CF-F01A-7409-1CA8-681C1335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2F6D-45D3-BC8E-5B31-4A2BBE48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5E24-A76C-490E-BCE3-1CD1EB6DF9E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C3EC-4732-FB70-1B1E-4519832B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478FD-6EF5-360C-BE9A-589D6A14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80A4-EECF-43F0-9766-EAB1D0C2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29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5627-6F8C-1891-CCF6-245CEAA3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24B4-C54E-3773-E124-5D8C239EE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1F6FF-134C-F085-4DC9-77F18AE8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13C90-D51A-0845-184F-C4763A49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5E24-A76C-490E-BCE3-1CD1EB6DF9E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6D769-070C-D217-A743-6D04432A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3C8E4-759F-BED3-38EE-DFB646FE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80A4-EECF-43F0-9766-EAB1D0C2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91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A39C-940E-9FFC-2DCD-ED6720A2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DFAF4-2581-8328-0994-C4F985C8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AD2BF-2FAB-EAAF-64DB-F8840E307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2D3D5-691A-8D30-366B-01C03CA8F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E9A36-F335-8FE0-632E-F1227DAAE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D2D8F-BD3F-AE83-AAC6-1DC08063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5E24-A76C-490E-BCE3-1CD1EB6DF9E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368F8-D9E2-1D39-7FD0-ED1CA974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AF744-7E72-230D-B037-567F7A5A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80A4-EECF-43F0-9766-EAB1D0C2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6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91E3-EC7E-5A8D-3BFF-5EEC7188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4D70D-852A-54A5-BE03-E3BCDB40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5E24-A76C-490E-BCE3-1CD1EB6DF9E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014E2-5D1A-8D13-60CB-EF2B8BF1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CDF8F-53FE-97CF-3987-2F1180F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80A4-EECF-43F0-9766-EAB1D0C2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2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4E87A-A79F-A6B1-4D3B-A69795F6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5E24-A76C-490E-BCE3-1CD1EB6DF9E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F8C28-5084-C6C1-C37B-B70E4C6D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3159D-5216-A5E4-1950-AC4061C9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80A4-EECF-43F0-9766-EAB1D0C2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15B5-5B03-6E21-2569-F2A639A5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8ABE-2A9E-55A3-5967-2842735B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6121B-69AE-D9EB-9D7B-FB2E39C4C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6E604-BCC0-D25E-AD78-6D0CAEE8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5E24-A76C-490E-BCE3-1CD1EB6DF9E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7885A-8346-8A16-A5B9-07DAE30F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47E28-5BBD-1BE6-3A27-E9DFC7C0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80A4-EECF-43F0-9766-EAB1D0C2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7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90C7-0043-88E6-AB41-7B0C910E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3D847-C322-DC35-0FD4-9EEE65F73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E18C2-A7B2-BF3E-37FB-8B1DC6ABD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CE250-1688-5511-C845-18D5CDBA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5E24-A76C-490E-BCE3-1CD1EB6DF9E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87F9-6E2D-F06A-8B0C-28ED9296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60839-2AFA-1A8F-7678-EA2464E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80A4-EECF-43F0-9766-EAB1D0C2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67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72D9D-B732-DA9E-7A38-AED223F7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EF69F-FC03-3776-C7DD-444A6F8F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E83B-014C-E884-F281-256F7139F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5E24-A76C-490E-BCE3-1CD1EB6DF9E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D0031-7109-6DAC-CB30-C9B7F426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9014-9E74-8B9A-1203-82F75ABF4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080A4-EECF-43F0-9766-EAB1D0C2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7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1D651-D1F0-920C-452D-89093B37B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973"/>
            <a:ext cx="12192000" cy="31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3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33F0-0367-76E9-BF70-BD9873E2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184A3-3CE3-C6B4-2021-E8DF13CE2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0261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9309-BF4C-2BA4-2249-A8E421A1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DB6D1-2010-827E-039E-5D035E4FD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6220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57AA-3E56-C2B4-48CE-66275DE0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110B6-9772-C4FA-3D9B-FB15FDD24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6655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25A3-DCCA-8444-820B-1C3AD566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92F0C2-5B7A-2D76-65E2-E1EA48424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2770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B57F-1A17-056E-7F49-D4EB63CB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8AF9E-F0B7-A40E-B110-BFE56BE86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1193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21A4-52D7-0FB0-66E0-A723AFF8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979F4-9D16-669E-A0B9-A6E506A35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6"/>
            <a:ext cx="12192000" cy="6923315"/>
          </a:xfrm>
        </p:spPr>
      </p:pic>
    </p:spTree>
    <p:extLst>
      <p:ext uri="{BB962C8B-B14F-4D97-AF65-F5344CB8AC3E}">
        <p14:creationId xmlns:p14="http://schemas.microsoft.com/office/powerpoint/2010/main" val="139296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2025-02-12T06:16:06Z</dcterms:created>
  <dcterms:modified xsi:type="dcterms:W3CDTF">2025-02-12T06:16:42Z</dcterms:modified>
</cp:coreProperties>
</file>