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161F-FE87-69DA-F1EE-381BEB82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CC853-2DC9-79DC-C016-B09C06924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9B92-B043-10B3-5883-68B6FDD4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8657C-57A9-D4C0-F47F-6AB25D0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FF59-372D-69E1-9A98-33BF5887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DF48-A009-4CBA-DBA7-CD7207E0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28E66-8AA6-E99F-039D-19C5E549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B5F3-81FE-2E31-5F8D-BD14E002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0EAF-93B8-940A-62E2-67ADD0BE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0CAE-9E0F-6B71-4A0C-D418FAB6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9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48A66-148B-E278-6187-A14236D84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16AC-A5A9-A72C-C3F8-30324241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DC95-0A0A-FD57-0D72-1C645706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6C08-7A47-96E9-5A07-0563212D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DC567-E297-E7F3-87B8-6C88A55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21DC-D1DA-A392-EF2D-2D4370D4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51EB-3A5D-7375-4DC8-67ABCD99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3B80-6DE0-1EB7-420B-08245DAA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D339-5B0F-B603-613B-B9825641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4A5B-BE16-07A7-22B5-9E615A45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8EDC-F37E-E409-C799-19676B19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3CE1-B2B5-0771-12C5-36A24273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F354-74E3-CBFA-9FB4-C60A5BCE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0A8D-4BB8-BE36-3D74-DFF6B99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1F68-4A2D-BBA9-D1F0-E4B50A5A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6306-BC3C-32FE-20B2-BB0F76C2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5A57-27A4-B97C-E92B-6F4BA91CE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FBEB9-0281-0C6E-EBA9-D2CC019B1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B6910-50C9-0D96-2EDA-7CA49727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4DEF5-676C-832A-36C6-D08C9296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4279E-29C7-FCD5-ADC2-BC0EF4B3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9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F52D-1D42-8D94-F94C-DC79E4F8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5A86E-406C-DEE6-4989-3DB76D38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D46CE-E061-F732-4DC7-CA6FC274B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126F6-7D32-2C03-5C89-6B6D42DA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CF0E8-3E14-105B-BCEC-8577C0EEA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07150-3B64-DAD9-6C9D-608ABFEB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1DD47-C7FB-6D22-2458-47F850A5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D7C6E-2D34-9E5C-10BC-37061314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0D20-C1FD-7E13-4F3E-0A4C61FB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E3A3A-453E-31BE-4E9C-35EF8D0E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4703E-0189-8B21-45A4-10515F00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223D5-0F07-DBB9-48C3-8E26AE3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5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620A3-401F-EC61-75EB-A4CBC26C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0017D-B9B4-6114-250D-3AFABFD2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40388-8767-8B73-5A59-50DB2F6D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6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30CC-E222-4DB2-4B01-F3A7872C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2997-74DF-BF4C-499C-F5F5ED98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5B5C1-AC0F-99BC-A07A-38E569122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BF218-8DD4-3C23-5CF9-0DAAF9C1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B0A98-4682-9BA1-8CE4-BCCF4DB0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8F47E-4281-53D6-81E5-BEEB19BD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ED5-CA98-1999-33AC-A4AD4106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D8475-AD5E-F8ED-D3D3-506D6E1DB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A8FA6-2B4E-A720-13D0-3413A35B1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42F03-A118-EB20-776F-9353AA3B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3751-658A-A391-6E45-4F1DC582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9123-9035-0063-9DC8-44C70351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4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6792A-BFE6-1DF1-9C0B-FB21F5E9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04E9-2006-7F38-0CF1-E89094DA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20EB-4A56-4D6E-05D7-97E9D81DE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36EC-BA4E-4A99-87AF-8115A583CF1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5B72-69AC-28D4-4867-1BD3F1B00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458-5408-432F-5B96-03C8BA6C4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A2C-4E41-4913-9965-70ECC2570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8A01C-6E41-7154-65DF-3AC744BD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7772"/>
            <a:ext cx="12192000" cy="29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5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2025-02-12T06:18:42Z</dcterms:created>
  <dcterms:modified xsi:type="dcterms:W3CDTF">2025-02-12T06:18:58Z</dcterms:modified>
</cp:coreProperties>
</file>