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DE2E-BA29-F0F5-910B-C2EE2285C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FE5136-C76E-9129-16CE-62A567BA9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AFCF6-626F-05DF-789D-29519C77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6FDAC-291A-488A-B544-7614DCC980C1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DA276-5FBE-0104-1E77-F2FC8820A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30EC9-9961-C39B-0B7E-ED06590FB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B94D-5D0A-4DFE-86B7-300B04A81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180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84DC4-12F1-0178-772F-739223DD5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A45ED-21B2-4821-A5D8-6DD4B1A21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8B468-3A70-12D9-25FE-46178FB1F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6FDAC-291A-488A-B544-7614DCC980C1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E0B62-3AD2-62C2-ED8A-15B695E7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49684-C535-2A7B-19CE-D98C70A26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B94D-5D0A-4DFE-86B7-300B04A81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291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CC9BD6-EB5A-FCBB-81C5-72F21999CC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239D40-8471-D39B-5E17-EC12B380C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041CD-4B5F-3BBF-E988-611352B8D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6FDAC-291A-488A-B544-7614DCC980C1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CF72B-B80A-992D-770B-B2BDA362E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90ED3-1DB0-AC34-A142-21FE992F0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B94D-5D0A-4DFE-86B7-300B04A81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36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B122D-B57B-64AB-7362-ADFEBB308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05DB1-D590-95CC-2E50-8B6A02F81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91E0F-B8D9-1E06-7E59-365D2C1B3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6FDAC-291A-488A-B544-7614DCC980C1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5FA22-47FB-69B9-5D46-456455298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1EAED-B6F0-FA70-3C82-309905E5F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B94D-5D0A-4DFE-86B7-300B04A81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71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0655-7476-475E-24AB-DD9B9BEF5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EC2E7-3EE2-F778-AC30-CD6CC51ED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3C982-8DED-FA0F-7951-E7C7DCD40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6FDAC-291A-488A-B544-7614DCC980C1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A01C3-A6DC-51B0-1FD3-014E4C3E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9633A-5E29-E522-3D43-08D8C692C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B94D-5D0A-4DFE-86B7-300B04A81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828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44D55-41B2-1796-B711-606662E78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24650-FE72-1A21-A048-CAC1DC04C8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0B90B-3A5E-B7F6-7423-2A709439A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D4B41-8CC9-1CFC-69B1-D854366EB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6FDAC-291A-488A-B544-7614DCC980C1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52565-5A7C-EFAB-6887-B6E7CE9E0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4C040-8D2D-F543-1B35-73A15902C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B94D-5D0A-4DFE-86B7-300B04A81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06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61716-2875-C930-BB98-EFD96F217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081A1-402B-1C95-52F5-21904864B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5EE68-CC5E-4456-69CA-2AA329A30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491A6E-1C6B-B5DC-9CCC-9045C6029C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4AF069-BE47-BE59-57E4-4D02FD40E5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FF055E-DDCE-EBF9-E99C-3F8B97150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6FDAC-291A-488A-B544-7614DCC980C1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092B5E-4FD1-AED8-10E9-C1E8B7379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DA6DD6-4DE8-E6EB-960D-7E78C12FB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B94D-5D0A-4DFE-86B7-300B04A81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51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04747-BFC3-13EA-2475-ED4977CBE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F6B866-C15E-84D7-01D0-1BCE76666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6FDAC-291A-488A-B544-7614DCC980C1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0D55D-06B4-8B38-0A2A-DC0675929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FD5A5E-B0EB-2236-D61F-D58C2A284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B94D-5D0A-4DFE-86B7-300B04A81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803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665734-525C-78FA-6D1C-F29D6AC47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6FDAC-291A-488A-B544-7614DCC980C1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BF97D8-A5BC-80A1-92E9-EAEF61361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BE2BC-A8E2-4D11-DED5-34347E5F2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B94D-5D0A-4DFE-86B7-300B04A81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475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C225F-8A1B-60A2-5D43-615FD1196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C71BE-AAB5-AE13-8EC7-017377861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FAD4C5-689C-682B-E20B-16BE99B91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39EFE-DF7F-2ED9-3A05-EB58BC838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6FDAC-291A-488A-B544-7614DCC980C1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0C951-F78E-F670-F650-D6CD90571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D6894-5E82-CCA1-3419-A62BA323F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B94D-5D0A-4DFE-86B7-300B04A81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529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6692A-BEF1-6EAF-C551-5D62DED9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F65143-0EEE-1385-4CA9-1EB6FE9BF2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FDA83-2EC3-2A8D-1659-DF8907D58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69D4C-1804-2ADA-BDBD-94F1EEB50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6FDAC-291A-488A-B544-7614DCC980C1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4827B-87F1-2D77-E07E-87CFD12F2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F9B56-444C-871F-D6EE-20B9E8437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B94D-5D0A-4DFE-86B7-300B04A81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65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11223B-B92E-FD81-2D90-4CBBDAE37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3CD87-0139-410D-B593-A60E640ED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81E1B-F0C4-63D1-7B93-9B379307EA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6FDAC-291A-488A-B544-7614DCC980C1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4DDC3-2489-7476-0AD5-9A3B8ACDAC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BBFC2-99FA-5328-BE48-D64A3061B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EB94D-5D0A-4DFE-86B7-300B04A81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079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83696E-8FE1-ABFF-2DCA-24226CF33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3294"/>
            <a:ext cx="12192000" cy="345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696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487B-1209-CF97-DA47-AC0E74089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FCAA28-9D16-E94F-2729-D61D52A418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789997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BDA1-93D4-8215-AD32-C47A31931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874817-3E7D-0956-C64A-FA6E4F010A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789633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E36A2-E4BD-0A19-8B3F-A731417A0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E2B63A-633E-B72F-781B-DE45051AF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629554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6ECAF-2389-5C7B-4B6B-17B51B2AA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F6B1A7-9125-CB1C-428A-71D825FCDF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027129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D3FFF-405C-6899-84B1-72E7AB416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F540AA-2162-B648-322D-B2116F3508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509148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8826D7-22C0-060B-133C-6BDFF6052C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1271"/>
            <a:ext cx="12192000" cy="3665132"/>
          </a:xfrm>
        </p:spPr>
      </p:pic>
    </p:spTree>
    <p:extLst>
      <p:ext uri="{BB962C8B-B14F-4D97-AF65-F5344CB8AC3E}">
        <p14:creationId xmlns:p14="http://schemas.microsoft.com/office/powerpoint/2010/main" val="1375887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2025-02-12T06:07:59Z</dcterms:created>
  <dcterms:modified xsi:type="dcterms:W3CDTF">2025-02-12T06:08:22Z</dcterms:modified>
</cp:coreProperties>
</file>