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A717-5302-8857-636D-524BBA5C1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252F1-9479-61F6-49D9-9683D9135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51350-8AFF-C26B-278E-D1651917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9BBC-B998-4C06-B012-76B063FFADD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ABBC-232B-F226-F364-FF5614C0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4807E-8F01-E3AA-A280-757D8627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3518-24C4-41B6-8A0E-D1F8BC7D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72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0D97-76A3-8335-4543-F0F573CB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943C1-1AA1-DFB7-3ACE-0C617208C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D208E-0542-B72E-D1E2-83CAE9AE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9BBC-B998-4C06-B012-76B063FFADD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0AFE4-3366-D343-78B1-0F4FF8BA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DD6F8-2869-1868-F7E7-25C23636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3518-24C4-41B6-8A0E-D1F8BC7D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8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8E552-F413-D4A1-8BDC-17D34EB55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EC8CF-B94E-69D3-2FD8-678038E87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7CC2-7CD2-4ECE-60E9-ABB29C7F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9BBC-B998-4C06-B012-76B063FFADD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0A462-F818-1BCC-CAE9-4D914CE2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B9CB1-6CBB-734D-AB9B-7835FB96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3518-24C4-41B6-8A0E-D1F8BC7D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4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E458-8797-1D1A-BD4A-019B9D14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066B-0D1E-88D9-C372-A9AAD79D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843E5-52CA-47CB-2AC1-5F1728B6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9BBC-B998-4C06-B012-76B063FFADD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F6BA-3161-E347-C70D-637F7A4A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D6F2B-38B8-BF07-50DF-5045F806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3518-24C4-41B6-8A0E-D1F8BC7D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39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266D-BAA3-BAF6-B265-3B77A5C8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BCE9E-11C8-BD13-9E1E-786A5A87F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86FBD-3BB5-D729-24A0-323471E3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9BBC-B998-4C06-B012-76B063FFADD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16C0D-775C-5401-D885-161FC4C4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D1F0E-B7A8-8C18-3574-83D65747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3518-24C4-41B6-8A0E-D1F8BC7D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07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C26A-75C5-216A-56C8-3F287775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2EC3-A780-D187-A000-A9BC31CBC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653B8-0808-A786-EA7B-EB2C3CE8E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019A8-AF48-345B-FFCF-4D654957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9BBC-B998-4C06-B012-76B063FFADD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59C86-CE77-2090-2985-2E1B50F7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5BACE-F2C9-DA8E-B2D2-C1D29C63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3518-24C4-41B6-8A0E-D1F8BC7D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53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E9FD-D20F-7C48-FE86-D9723517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4DFDE-BBF4-367E-C436-DFE7F51B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933DF-3857-D52A-B774-925EB5D5C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83C6B-8B85-343E-E204-B3EC6AE29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8BD35-DA3F-2E03-8224-E33110E66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EB8F3-6381-750E-2A7D-5F5AAA01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9BBC-B998-4C06-B012-76B063FFADD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96C17-F6F6-3DD8-7416-9F1FBFBD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8EC84-4A51-1E74-FE06-28838F33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3518-24C4-41B6-8A0E-D1F8BC7D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80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BE77-387F-47F0-1116-E82D87BC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01CFD-1590-B20D-2F96-0E57089F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9BBC-B998-4C06-B012-76B063FFADD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463E1-6669-A0C8-D170-0B8EFF47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904EE-513B-DCD6-E33C-4A9CB5F0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3518-24C4-41B6-8A0E-D1F8BC7D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9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EF568-29D8-74FD-3C96-77FB8956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9BBC-B998-4C06-B012-76B063FFADD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70170-EDCA-4DB1-EC55-721A3FA4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B7270-EC12-FB94-409A-681036EE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3518-24C4-41B6-8A0E-D1F8BC7D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8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8F1E-7FF2-5B20-05DE-C4D24399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DD30-FD69-1A16-B284-3441296C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CB6BC-4874-180C-E623-07603BE44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044AB-896F-8F61-2F5B-BBA758ED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9BBC-B998-4C06-B012-76B063FFADD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CDF2C-3C08-08C0-612D-16C523BE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498F3-2CB0-6CB4-73BB-C26712A9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3518-24C4-41B6-8A0E-D1F8BC7D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49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5471-1D10-E084-41BE-C8606B34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88163-8B4A-EDBC-6035-B626F3677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C5E84-0D00-800E-C12F-BDD9FDC7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BE4F0-D303-3AF3-BED5-F33254B5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9BBC-B998-4C06-B012-76B063FFADD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B6A17-AD73-7184-8F12-2CA7310B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2192E-963E-34FA-47BC-5C8261D7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3518-24C4-41B6-8A0E-D1F8BC7D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8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AF04C-B24F-B0DD-6D70-743A1F13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FB7C-A4BC-8447-F5B0-B0A2B0F06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40E27-56E6-DA14-2F4C-B60F7FFFD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9BBC-B998-4C06-B012-76B063FFADD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77A1F-5B36-E5BE-A223-4ADE96715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69CBB-8F4E-3DD0-D1A9-B846B0F30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53518-24C4-41B6-8A0E-D1F8BC7D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70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E53DDF-DEC5-5E26-1F9B-22DA893BC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1406"/>
            <a:ext cx="12192000" cy="24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1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F992B8-0202-8BCA-64D8-FBC99B550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7930"/>
            <a:ext cx="12192000" cy="2042139"/>
          </a:xfrm>
        </p:spPr>
      </p:pic>
    </p:spTree>
    <p:extLst>
      <p:ext uri="{BB962C8B-B14F-4D97-AF65-F5344CB8AC3E}">
        <p14:creationId xmlns:p14="http://schemas.microsoft.com/office/powerpoint/2010/main" val="366582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5E36-280F-41DF-B5B6-0011E279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C687C-6086-B744-686C-291E5C176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4470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E3BE-3362-BC1F-3719-902AAB64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D4252B-C58C-EB1E-C050-1D70071D3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4694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1ACA-BA44-033C-C494-97A7CE95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8BD948-562E-53DB-E8E3-AA3DDCA85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4924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85F1-D196-84C2-8FB6-6558D228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89D2C4-93BB-C344-8263-440B7038E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1424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63B1-3A85-44FD-EF9E-39EF3B5A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96AB07-5721-186E-9B04-6D17F55CE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7530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CD587-26F2-601D-C3D3-762CC5523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5318"/>
            <a:ext cx="12192000" cy="2891951"/>
          </a:xfrm>
        </p:spPr>
      </p:pic>
    </p:spTree>
    <p:extLst>
      <p:ext uri="{BB962C8B-B14F-4D97-AF65-F5344CB8AC3E}">
        <p14:creationId xmlns:p14="http://schemas.microsoft.com/office/powerpoint/2010/main" val="389020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2025-02-12T07:18:08Z</dcterms:created>
  <dcterms:modified xsi:type="dcterms:W3CDTF">2025-02-12T07:18:26Z</dcterms:modified>
</cp:coreProperties>
</file>