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706E-740A-CFA8-9ADB-17AAE3E4A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375DA-4004-021F-932B-4F55350EC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4E9D7-EA90-D262-2429-DECE014C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DAC3-6B0B-422A-BE8D-EED255A0FC2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D099A-64DA-8AD5-2EFB-25401A6D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165B2-3EF9-B940-6C80-A5938514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BED0-27C1-47EC-8C1F-0509EBCF9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26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BCC9-4316-1214-04E1-CF71C6B9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8F65A-9620-27A4-6FA7-E58DDD0DA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DC928-21E7-D108-A0B0-F4AE6632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DAC3-6B0B-422A-BE8D-EED255A0FC2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6E9A1-FA6A-8278-17A0-E76E00CA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FE797-424D-F1C6-D3D0-9C84AA30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BED0-27C1-47EC-8C1F-0509EBCF9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94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81959-2D60-5A39-404A-32EEB8477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C0EF0-2378-EF16-656A-8E17707A5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FB66E-7A1D-FB5F-5ECF-73017D53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DAC3-6B0B-422A-BE8D-EED255A0FC2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01613-0B68-7877-5D39-A48D36F7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E0AF2-0A64-FA13-2005-6AAC825D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BED0-27C1-47EC-8C1F-0509EBCF9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58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E2CF-8457-4BF9-2818-FBFFD1EF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B6539-5AFB-51DE-CADA-7FF44B67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5532E-44A1-F199-3CA0-E430CEEB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DAC3-6B0B-422A-BE8D-EED255A0FC2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BCAC7-4917-ADF0-4E67-922476C7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0CFA7-BC81-DD59-6D13-F3DC80C1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BED0-27C1-47EC-8C1F-0509EBCF9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21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6CB6-509F-4C50-3D18-E9C226A44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B9DD0-831C-DD25-B681-1B15F2DB0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590DE-A2E4-BF36-2817-1A94D6F3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DAC3-6B0B-422A-BE8D-EED255A0FC2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255FE-98A4-9009-79B6-9D353A93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52171-4516-8246-AA11-3D6EB615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BED0-27C1-47EC-8C1F-0509EBCF9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66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F52A-6FA8-9AFE-95B9-C213D2DB6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D5A85-3327-8C55-0591-13AC32FE8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A07AE-5638-1910-A4C7-DD12D0703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8D7AC-6DB8-223E-8486-67884196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DAC3-6B0B-422A-BE8D-EED255A0FC2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991A9-3AF9-6D50-1C9B-612AD2E6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05340-4689-0561-0C91-4870235B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BED0-27C1-47EC-8C1F-0509EBCF9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19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AFD3-6A11-38C8-14B8-1D5F425F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8244B-6F12-1E4E-4549-554B7129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75BCE-8AE4-412E-1B4B-EF6AB1A43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FA58D-E98A-DC14-5C36-729202ECF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37B8F-872D-C4D2-9F4C-61C90557E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85567-0D0A-FA25-5310-5B5E1390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DAC3-6B0B-422A-BE8D-EED255A0FC2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8A873-B616-C113-1101-B790ACDA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BECDA-59E1-F68A-29ED-8B7BAB3C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BED0-27C1-47EC-8C1F-0509EBCF9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37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782A-2BF8-2BFA-CCA1-5797526C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B5D5E-4DD9-7960-87B1-71EECFDD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DAC3-6B0B-422A-BE8D-EED255A0FC2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D7AE1-E5F8-5A27-6BD9-07F78A0B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C6AC4-0E3E-F75C-36A8-7B38B81C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BED0-27C1-47EC-8C1F-0509EBCF9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62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AE38F-C4C3-C67C-D521-687B3C21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DAC3-6B0B-422A-BE8D-EED255A0FC2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A4D60-E453-8914-0B54-4420A411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2A7F1-F4E4-A637-A50B-685AA3E5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BED0-27C1-47EC-8C1F-0509EBCF9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42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D1D3-49D4-2557-93A4-A20DE2C7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76454-21D4-E0F8-B097-F7AE13181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9E4DE-480E-96F1-425A-3CC269A98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01324-A1C8-DC93-F8AA-4E4CF098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DAC3-6B0B-422A-BE8D-EED255A0FC2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6B820-C0AF-9342-7277-77433A23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12DA9-C791-967E-D390-ECF3E4E3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BED0-27C1-47EC-8C1F-0509EBCF9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97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B3F1-7A1F-BADC-C899-8926ED894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4F2554-EE83-E914-E050-1E8A82B75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6552B-A271-6AB3-E4A4-8B6F3ED6C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1554A-DF55-1783-5037-10B5E592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ADAC3-6B0B-422A-BE8D-EED255A0FC2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6ABBA-652D-09FF-23F8-1BB48F78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A18AF-D2D1-EB12-E70D-44B8C1AB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BED0-27C1-47EC-8C1F-0509EBCF9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63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FDD49-CB54-F83B-A750-81FAD4DF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F753B-3C41-B82C-BE07-02F1FC2DD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CB53C-11DF-67D4-3F13-1E697EA1E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DAC3-6B0B-422A-BE8D-EED255A0FC2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FE21-4E1A-65C5-0CB6-7AC72684E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58AEF-AD57-C8D8-1652-8D53276DC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DBED0-27C1-47EC-8C1F-0509EBCF9E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33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238A-AB1B-E0FB-272F-F62743F0F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EE37A-2D5A-BBB4-D062-10165C0B6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BC9C6-CBB8-AA99-D982-18F7AF05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9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FC6A-3F49-6305-74A3-C0EBC9F5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D71D5-5488-38B8-CC92-A2AD2355F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142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72F9-E08D-CF3C-0230-A89791C0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CB4353-72C9-E197-E09F-7F0959D55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4249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950A4-04EC-B374-BEFB-6DE0AC51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B4C03E-9715-73D2-51CC-B8E2E83EB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1784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72C0-C185-7BF8-5ECB-20EF98F8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A28525-5EE6-4973-9A48-B223AC3C0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9750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DDFE-AD7F-75B6-4CBF-5E632855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12C04E-6CD7-FAA1-D029-8A1EDDCFC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1444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A5D0-2B2D-2ED5-6755-B4639A09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E3457C-CF9F-72F2-9E80-3814985EA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641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6FE8-7EC4-3A4C-5AAF-C4C0871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B89C1E-D2BC-AABA-1D39-E28D76B29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0078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C8DE34-60D6-7F81-5F49-9BFBF2899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2873"/>
            <a:ext cx="12192000" cy="1913071"/>
          </a:xfrm>
        </p:spPr>
      </p:pic>
    </p:spTree>
    <p:extLst>
      <p:ext uri="{BB962C8B-B14F-4D97-AF65-F5344CB8AC3E}">
        <p14:creationId xmlns:p14="http://schemas.microsoft.com/office/powerpoint/2010/main" val="189792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2025-02-12T05:44:25Z</dcterms:created>
  <dcterms:modified xsi:type="dcterms:W3CDTF">2025-02-12T05:44:51Z</dcterms:modified>
</cp:coreProperties>
</file>