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29D-2BAE-D493-B8DB-CC1888760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F4B15-FCC9-AB42-3105-9B8F7154E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D25EE-AACC-1A0E-C746-6DAA526C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A023-9DF7-4233-BE85-CECB3BBA787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F74AD-A5BC-CEC3-0090-357238A3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E2942-AE48-BBBC-D3DE-DA8CEFF7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AC3D-5BEA-4880-9E9C-38F3C0639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66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BC1A-5F82-36A7-CEEC-0743A350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FE73C-EE42-D3C4-8705-A15F49A3B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084E-1009-CC8A-5ED6-64E15289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A023-9DF7-4233-BE85-CECB3BBA787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659C9-3279-DFBF-690F-371CF4A4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5555-257A-B67B-4E56-D94036D4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AC3D-5BEA-4880-9E9C-38F3C0639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85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131DA-CFA7-A0B2-3DF8-B64F357CF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CE1F2-EFB1-8E01-017C-956CAE161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52047-ED62-7831-C974-34EAB004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A023-9DF7-4233-BE85-CECB3BBA787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05B55-688D-9700-BF88-354DBF77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C2A8-F5A1-ADF8-1B65-38B71251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AC3D-5BEA-4880-9E9C-38F3C0639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09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1F9F-0C31-24B4-E4B1-8181640F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F92B-E18D-8C6C-97C0-F4072C1A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33907-91ED-7AD4-2A55-109CF383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A023-9DF7-4233-BE85-CECB3BBA787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D242D-6FCC-6C1E-5824-D7CACC5A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D5C3-D084-A20F-DF69-9028F48B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AC3D-5BEA-4880-9E9C-38F3C0639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6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DA51-5133-AD26-94C6-05A5EB84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256E0-AF17-50F6-501E-856C5703A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7D837-3D23-C875-31CD-965C5DFC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A023-9DF7-4233-BE85-CECB3BBA787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6878-FE16-C45D-EE2F-54D3C7FF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57937-9A6A-8D35-5BD6-92F318A2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AC3D-5BEA-4880-9E9C-38F3C0639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44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4565-C1FF-7FD6-0DB1-1CEE1B67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38EB-D133-3D11-8649-DFECEF993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8AA4A-3EFC-09B1-F60F-DF6E53633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991FB-1143-FC74-0345-B475658D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A023-9DF7-4233-BE85-CECB3BBA787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2F00C-AF5F-1BE5-30E8-9DCFADA2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E0CA5-BE8F-C1DC-A5BC-9020DC65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AC3D-5BEA-4880-9E9C-38F3C0639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59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6532-3F11-A12E-6ACA-BF68C85D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5D49-CD2B-971D-8B16-1E37D8288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193D6-E3B4-E801-E58B-7BC90741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38507-993B-E20E-EE7A-8C99EEA36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19700-0350-6BAA-E76D-D429FD898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EE8DF-8D65-042E-935C-55F041F4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A023-9DF7-4233-BE85-CECB3BBA787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C20EB-D2F2-67B2-3F1B-6AA7AAE5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7C5A0-2CF3-DEA7-A97A-F74AE955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AC3D-5BEA-4880-9E9C-38F3C0639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92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93B9-AB52-FA8D-3FC5-621F5230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7FB7B-294F-479F-75D0-4DF2119B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A023-9DF7-4233-BE85-CECB3BBA787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E2DE0-A685-1CEB-EB54-5BB62334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232B6-AB1A-3720-6A21-6B7FDEE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AC3D-5BEA-4880-9E9C-38F3C0639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58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8C498-C710-7027-B07E-D611AA50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A023-9DF7-4233-BE85-CECB3BBA787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2C969-531A-0070-4178-39EDD372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C9297-980F-E473-6315-76C4EE84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AC3D-5BEA-4880-9E9C-38F3C0639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44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47F2-356B-31C9-BF5F-F2B62187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ED022-B3F0-0BE1-8F8B-640CF7268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B7C2C-D1F4-6407-2626-515D3852A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9E91A-7860-D525-BE93-5DD2713D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A023-9DF7-4233-BE85-CECB3BBA787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3756F-0A13-9C88-D6D7-3402C3D3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C3391-CAA5-3B49-E8A7-A847CE77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AC3D-5BEA-4880-9E9C-38F3C0639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07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26F5-086E-6A3D-5166-F33A3330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F9934-B9C2-40A3-4E32-5DCE74853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87756-1BAA-FD94-CF2D-4D8E2E081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DED5C-51F9-1DDF-C65D-7D7FE19A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A023-9DF7-4233-BE85-CECB3BBA787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F17D2-9CB1-18D9-CC21-6871DCDF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DD4F9-621F-FEC0-6F05-639BCB2C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AC3D-5BEA-4880-9E9C-38F3C0639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56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7F5A5-72B0-5A50-9B04-923FAC5E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F4457-29FD-8561-D012-E0B54F3E3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F8EC-397A-0987-BE37-5E5276B37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5A023-9DF7-4233-BE85-CECB3BBA787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8FF00-647F-CF7E-1AEA-A74C4CF1F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D58C-B05B-A509-DAAC-61547CB75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AC3D-5BEA-4880-9E9C-38F3C0639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96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6AE1AB-AA3B-E2BB-0F0D-73E0C954E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7270"/>
            <a:ext cx="12192000" cy="284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2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27A0-BE34-C297-AE5D-12E62071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0A0DA-E2C8-ABF8-87A9-D1C33DFCB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85699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4C1D-004F-FD07-D1B2-D3AEF8D1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061799-4298-8FC7-A41F-84409D306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7059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5E09-0413-8FC4-BFEB-3BD56270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7AC20-FC67-A729-1C74-175216266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6742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0E9B-39D4-6CD8-5882-FCE38055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411561-9B3D-C004-5287-2FA8340BD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1910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86B1-3677-7FAE-F62B-D2D6A21B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E85CAF-50BB-273B-1105-B224E2859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9483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E436-02FA-FC0F-8509-2C78073B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B2138C-707B-30FE-5E55-3D2A4A687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3042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2025-02-12T05:34:55Z</dcterms:created>
  <dcterms:modified xsi:type="dcterms:W3CDTF">2025-02-12T05:35:27Z</dcterms:modified>
</cp:coreProperties>
</file>