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64B2-8438-1BF6-778D-B03B964CA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0C18-55E5-1D70-A5E7-A356FA9AB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C233-2DC1-0060-A12A-72106BB3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016B-C632-7FCF-D090-4B586E3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8765-6A7F-30D0-C719-44C66A51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F7BC-198A-BBA3-E9D4-4E662B2C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9F3A-ED4C-35EC-0857-57E8B796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4BCD-8A41-4E3C-90F2-B36882FC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A9E2-360B-E682-4097-73C0EE28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0B00-D3E0-6443-3F4B-46F740A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4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2A488-1408-1C60-E507-D38547CDD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71646-8CEE-A07A-E340-2C614C05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5B8F-4B98-C489-C997-D4F3CFE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A326-B9B4-634C-9F7C-AE0CC905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CAD3-87BF-659A-97F3-EB54FC3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7BFB-5093-E56F-EB7F-2A933F75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563A-3E55-5E9B-9BA8-571EC54F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44CB-ED3F-C74B-8274-E88F04D7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5DED-3A90-3F82-9637-64F68C1C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3733-FF61-4EE9-3EDE-B5F850E1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9EBC-2DB9-566B-6B09-CF951BC4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07116-1265-9BD1-6CA9-8625D12C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68C-57CE-32A1-F3DE-1C6B5C1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7B20-A250-CD60-AAE6-F67A1BA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8813-5BB6-9464-9875-D6593AA0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11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0CA3-40BD-2F82-A23C-64E258E4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A75-4D77-95C3-B975-644675756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1E401-1205-14F8-B206-3410D14C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3231-82D1-0F78-FE31-76618E7A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31BC3-EBEE-27FB-82AC-2951FEDE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6E47E-8EF9-1927-D6C2-A5D7EFDB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E2C4-C0C0-AC1D-820A-92AA69EA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3A704-2571-0356-7D6A-EAC7D8EE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75CC1-BCE2-E8C6-06CF-2AFF22F8C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52666-1835-4F65-DEB5-647EDE22B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E9FDE-9028-82F8-744E-B62C48C41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15947-C8A6-BDD6-C100-B787A224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8C7AC-DD54-0E15-DB78-83E174AE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E0B45-3A16-C322-5E56-799C57CF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0C74-73B9-BE74-C992-E0B70C84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1DA20-A62B-5828-4EF4-5BBAAD7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C130A-58BC-D2EB-1D24-B91B91F4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7AF50-6BA0-4552-7D74-67C42787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5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82192-22C2-00D1-EA02-FD707AE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24F0E-B771-7553-CAE2-A39BA562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07234-F604-7DAC-7049-2DA827C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5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B37-6A78-2AE2-8506-570BF1BC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EE7A-D447-1F10-592E-A2550474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80C3E-D5E9-E5AC-6DF2-EBA1AFE6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76DE-2A53-C8B3-06FB-53D2B421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84496-7902-3920-FBB8-C9E00BE7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3959-108F-62ED-C7ED-560F179B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9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80D3-6ADB-8BEA-3841-C72EC96A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17371-751A-13DC-536F-EE6227DBA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EF2A0-EB80-5263-2B13-DACB28FC8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5B6CE-32D1-522A-F26A-57A0257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841B-5131-1CF3-7C75-1FC721EF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614CD-121A-0668-05AF-A8E711A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97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351CE-7ACA-6817-05D4-1B467C2B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C4072-FE51-090C-168F-F005BA0A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2190-EBB9-ED95-CA42-5C77D5093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37DF-09B8-475E-9258-07D1A7B694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A707-DB2D-7353-1094-AB7467ED0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3046-AC6B-F28B-28C6-E1E359800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1F486F-530D-44C7-3733-26335663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498"/>
            <a:ext cx="1219200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3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8FB-82F8-70E7-9DFA-FC72E9F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A5E40-79D3-4FF6-CC2D-853EED56A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901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2C435-0892-EE18-422B-50166FC8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5299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678C-E014-7813-BD8D-71413908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39E08-CA65-FAFF-BA32-FAD329FA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249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2025-02-12T05:57:36Z</dcterms:created>
  <dcterms:modified xsi:type="dcterms:W3CDTF">2025-02-12T05:58:26Z</dcterms:modified>
</cp:coreProperties>
</file>