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543C-C24C-7371-5162-D83EA7FEA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7B361-CC13-2ADB-E0D1-AFA213058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F3B10-2D33-5DD3-14BE-99B9886DF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9CBB7-8E62-2222-E64F-1298B899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6507-4714-8B97-68ED-C67930C4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1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3B3D-9EDB-D16A-423E-9E955D60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075BB-1BA0-A6DC-6867-3019DBBA6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9728C-B176-B675-B41D-3775F1F6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19616-E79D-AB38-EC92-B57BD4B7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6CB56-B48D-5841-8E40-2740E7E1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48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058C5-F6F7-120C-CBD5-25DE2B721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25F7A8-374F-DCD6-01D3-BAF103D9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BE995-1DEB-12F6-8261-439DF209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51CB6-CBDA-A6B5-928A-9B1890AE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E43B-5476-AB35-E4F9-A112CFCAC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41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13B66-563E-6AD1-1176-6B312252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699E-D69C-AF91-91B2-60BD6AC70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AEECC-6663-6720-88EB-6B47F17B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0A49-1135-C98E-C2CF-FA22E19B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2114-2216-DD9D-38C3-C31E3650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51C9-04FA-79B4-A881-D9A35D53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53C04-E493-DA9D-8F55-17840C4FB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52C7B-0B91-993B-0DC3-4DFB8162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850BE-8045-C812-ED4D-24B09FDF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BC1E-5639-8793-828E-1ABCE82A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32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E5E62-1FF0-84B6-B617-70A1F318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556BB-F209-9DF5-8C01-1A70B59AF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D3F99-A794-FC9A-5330-B7AD289C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EB9E6-ED16-BD9B-539A-5B34D770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281FE-C667-2CCA-84FA-9F19DAFA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8E8C0-ADF7-582F-4D92-CCFF7603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0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7084-D4C0-2BF9-2501-E596602D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13917-B1B0-B1DE-2D46-AC865D12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16AC2-FEB5-A4EE-4AEA-8AA79D603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A2707-5E2B-0179-AB7D-121734C08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8E0E2-4D5E-C08D-2E5A-6DC81F48A2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D33F0-8063-8032-A64C-2042ADDB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78C52-CE11-BE8C-6883-A790B93B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A9FA8-6D40-270E-36AE-6D04A6F7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69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0E50-D5EA-8375-3597-BB1113BD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E8FC1-C4B0-E8BE-64DD-F70A2864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802F9-7FC5-860E-105C-A7ECF724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64325-9028-DEAB-4DE7-1D1062A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6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429FD-E9DB-D35C-1F4C-9CC1D7FB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F7B8B-87F4-4EE4-AB7D-940425A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75FE9-FE78-7584-0001-AE9AE90B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78BB-01BE-9557-AD83-2D8EEF1BF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8989C-B981-6C0A-6222-F2DADEA8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D93D-8540-D13B-6FC7-D3A0DC63C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3CD76-5677-AA06-3822-A509F1BE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46DD-8A24-6361-81F0-4F44D48B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B2FD-D799-281E-2D9A-755A51F3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05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F4DF-EEAA-10F8-D458-F5A0B00A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2C512-79D6-4621-513B-EC0D7644F2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791DD-AEF8-A22C-67DD-9DE5E337F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29192-BBCB-FDA3-C15C-DC42E033E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3A100-916E-5CDE-8CB8-5BBCF555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A6F6B-1280-347F-79EE-227CD67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87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48AA9D-2A23-2186-8A32-FD99CD59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5EF7-4F15-D5A5-CF0C-A7138DC64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701C4-C9F3-EB11-3A73-64CE98663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E8328-BE72-4001-A202-5A03BB4F7CEE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C133-246A-C536-B0A4-FEAC62B5F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5FAF-94F1-3D33-F39C-743B422C4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1DD44-9677-41E3-8950-C333DD01B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1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D8762-AE6A-4BB9-59B7-7A2C22791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6032"/>
            <a:ext cx="12192000" cy="27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1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EDE24A-7E51-107B-5E6E-AC20644F6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011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87868-3F27-A50D-5DF5-78A2058B7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5321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263D-045E-B6E8-F044-4DB49130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4AA35A-FFDE-A836-5DCA-D10F654F7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340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0D16-3887-D3C8-B1AF-10B904F5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A41460-9B82-E91A-78EE-FB6DC3851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9781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EC4-3CB8-1F70-89B7-79CE34C77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3ED75-F761-F88E-E7B8-1BED25CA4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619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2025-02-12T05:25:30Z</dcterms:created>
  <dcterms:modified xsi:type="dcterms:W3CDTF">2025-02-12T05:26:52Z</dcterms:modified>
</cp:coreProperties>
</file>