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AD1D-C35C-DCD4-5121-194D3CB87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2A8892-77CD-1F38-B4A9-B117DD855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361A4-5090-1B4C-198E-53E25D7A3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AAFF-F4A6-4378-B5CC-3470B2643E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289E-A054-91CF-F96F-0AE0C014D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0A946-913F-F5E7-740C-7D47FB744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AFC2-9AB8-4D74-BC55-78656000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92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5C5A3-3F79-4788-3CA7-122F56B8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7FCBD-3C4D-9FA3-68C6-F61602289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3FC9D-9313-717D-DEB8-8886523B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AAFF-F4A6-4378-B5CC-3470B2643E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E659B-29DA-4A0D-D0E4-CB7E9E0C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2234E-5FC5-EDED-E5C3-722B4925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AFC2-9AB8-4D74-BC55-78656000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81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1BACDE-8764-8CA1-9E13-820164CD6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762AD-3F61-704C-92F7-2364F8E59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4E006-4C4D-7B58-0F09-9BEF32DF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AAFF-F4A6-4378-B5CC-3470B2643E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263B-8A1E-63DF-6598-C0E69BC9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32EF5-E3C1-AFAF-80DC-A9A2E3F1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AFC2-9AB8-4D74-BC55-78656000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92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53ED-9033-CE9A-D527-FA87DF5D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2A7D7-18A1-895C-2667-D4F5C4BC2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E4B49-421E-5E1B-1171-F91914B1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AAFF-F4A6-4378-B5CC-3470B2643E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80F8-6632-830F-0B44-01695E9A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BDD67-9D10-1801-396E-89805F05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AFC2-9AB8-4D74-BC55-78656000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63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22F64-CA8B-EADF-FCA0-27BAC1F3B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8A869-AC5F-3BB8-FD37-53C18DA8B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0DD71-5BAD-B7ED-6749-A3BC47E7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AAFF-F4A6-4378-B5CC-3470B2643E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9D18-29D8-B9EE-519D-E3BBCC05E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78813-8ABA-9294-9FEF-E6CABB0A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AFC2-9AB8-4D74-BC55-78656000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11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A26F-695B-5188-0F5C-641473446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0477C-6509-8DCD-5000-E4584451A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D9C74-7D8E-EFEF-1B90-3ADAD4E49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15636-3A4E-F0DF-05C7-F8DDF0D3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AAFF-F4A6-4378-B5CC-3470B2643E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AA125-1F1D-BFD3-2EF2-7034984B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91C05-5CA6-E7DB-D3CE-C39051A0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AFC2-9AB8-4D74-BC55-78656000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74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E8C7-90EE-0D52-80D2-9D39ADB19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4C2C1-E072-A3B8-6030-F12D93AA9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8139B-26F1-7373-60C7-E5DAD4542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EBF10-7648-33E2-B163-A4959642B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93BEA-E995-85A1-9FDD-0DA254338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CAC1C-B9C4-1442-1F98-8453BF8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AAFF-F4A6-4378-B5CC-3470B2643E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51E95B-757D-784C-BE78-B19AA842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41360C-5153-CB92-AAB0-1B503533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AFC2-9AB8-4D74-BC55-78656000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90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8179-613E-71B9-B756-F25846023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6882A-6FD6-87C1-EB7A-4167606B5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AAFF-F4A6-4378-B5CC-3470B2643E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9E55A2-BFB7-A8F9-CE51-1EFC25D1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C2875-2232-C857-AF53-4C55A46A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AFC2-9AB8-4D74-BC55-78656000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8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485DA-35AF-1AD9-5402-170C4061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AAFF-F4A6-4378-B5CC-3470B2643E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8EB08-65BC-1F14-9FDA-6955FCFB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4356B-9F33-9EF1-9EB1-EC9257A2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AFC2-9AB8-4D74-BC55-78656000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72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6BC1-D95B-B96D-46C6-DD4BFF40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E77FD-833F-82EA-F118-0FEDDF9FF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5FF58-B9F8-C3AF-9AA1-3007C69D5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12486-61B4-7FC4-3131-EBE1ED54F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AAFF-F4A6-4378-B5CC-3470B2643E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61DEF-AEAD-6424-C9BF-42B02398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FBE5E-BE5E-F664-7649-B279DA31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AFC2-9AB8-4D74-BC55-78656000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31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D212-9F4C-C3D4-86B4-60291450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B3CD1-9723-309F-3668-22B1B58A0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ACFB05-4319-135B-0505-A8B5471A5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60B04-FB5E-9A45-EDCE-704CD65D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AAFF-F4A6-4378-B5CC-3470B2643E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96DBB-DDCE-2DC9-ED38-91418801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2B54F-D07F-AEE1-30B8-87EED00A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1AFC2-9AB8-4D74-BC55-78656000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88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5745A-BC5D-B213-51FA-BCFB7080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284D3-9153-FB85-B65D-F16F11D78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ADE22-D94D-F611-BD9B-C1418159B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DAAFF-F4A6-4378-B5CC-3470B2643E9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E92D4-7E88-8DAC-6D0D-72C936139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10656-63F6-8C11-39AA-F497B0B33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1AFC2-9AB8-4D74-BC55-786560000B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9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03371-93B6-8D85-A5CD-78BCB7A16B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D159E0-6C71-F874-5FBF-75A241B1B2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E3B49C-D1A9-E35B-ADFF-2949F4639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90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B722-CFF5-7EFD-3609-397C164C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FD1DDC-F94B-61DF-6F0D-05C8E6649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36797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2BC95-5BC9-04A6-01CD-DC4D16BD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0AC2D-2A08-2BD0-5613-83E1E78328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262037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FA4B-705E-167B-082C-D2D798D2E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BA4E8-F351-2328-91EB-1F6004A92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3551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14E9-71DA-98F1-61C0-65778ACE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02E284-E342-DE90-A0A5-00930A73D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1666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EA1F-A084-1D2B-A2DA-5867A9F0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C8CEC3-E9E6-3609-8659-104E0DBCA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24943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F251-557C-5612-CED7-495CEB0CF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604AA8-FED5-C9E7-01A9-13F193F46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5571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692752-5E47-1696-9C9C-72742C3443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90688"/>
            <a:ext cx="12192000" cy="3248478"/>
          </a:xfrm>
        </p:spPr>
      </p:pic>
    </p:spTree>
    <p:extLst>
      <p:ext uri="{BB962C8B-B14F-4D97-AF65-F5344CB8AC3E}">
        <p14:creationId xmlns:p14="http://schemas.microsoft.com/office/powerpoint/2010/main" val="2323891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2025-02-12T05:52:13Z</dcterms:created>
  <dcterms:modified xsi:type="dcterms:W3CDTF">2025-02-12T05:52:37Z</dcterms:modified>
</cp:coreProperties>
</file>