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1E8CD-CBDA-F9D3-0935-143639B92D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1C7AC-1A01-ED12-BFE5-9675FF5BD1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755E8-3718-03BA-998B-29443B111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0D35-5AEF-404E-A05E-3FE38D67E21D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89A4BA-9AF3-8020-30B6-63CA2F7B5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4BE38-1A96-F5CE-FFFD-96D6CC5E6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5D63-00F1-4D13-9F28-548E2D228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19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F6719-2F82-6FE5-4770-70310B386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146154-046A-6CB4-9303-C3B6D6CB4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70418-02D3-93C1-9FF4-0EDFE0D7E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0D35-5AEF-404E-A05E-3FE38D67E21D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16220-7738-867C-54C5-429B33FC8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52FD8-98C7-964B-6BCB-17A1C056D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5D63-00F1-4D13-9F28-548E2D228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9627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5E3912-0F7C-3526-CC97-904698BB2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BBB7BD-B45E-EE4B-DDEB-D4E1389D3B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BCB95D-9A64-0BD1-8AFC-AA54E657F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0D35-5AEF-404E-A05E-3FE38D67E21D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D89DC-BB10-A820-6E77-328BD9DA7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7CB74-D42A-9E9A-39F9-823B8191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5D63-00F1-4D13-9F28-548E2D228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1528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06E44-4FE4-B3FF-CCAB-7E417CC4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8E47C0-5E7D-0793-7399-0C5278F5A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AC88C-D940-F919-99B4-B2C377E79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0D35-5AEF-404E-A05E-3FE38D67E21D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F168C-57B7-21D1-505F-63BF8CBE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C375E-803A-2D63-884B-7C0DE2621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5D63-00F1-4D13-9F28-548E2D228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074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07B8A-8F1D-EEE5-CE71-E51C0F3E7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F4766-1646-9727-D01B-93344660C9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8D70C-971E-52C3-09E8-EB53CE8EA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0D35-5AEF-404E-A05E-3FE38D67E21D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DFE1B0-4FE8-AECB-43C8-A035B8EAB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97946-133C-79F3-4B6C-2A9C3CBC9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5D63-00F1-4D13-9F28-548E2D228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035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ECBC4-F3F2-E5AE-3A0D-C3557DC42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D998C-C765-5DB9-F531-AEE5AFED20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C6D246-61FB-F535-3E2D-1B8A8B2B73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05F24F-5D2B-A570-EE7F-C2223202B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0D35-5AEF-404E-A05E-3FE38D67E21D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D54ED-AA68-50B8-71B6-F70F1387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94255-19F0-7E7F-D1B7-22EEE5999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5D63-00F1-4D13-9F28-548E2D228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162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8F77E-F9F3-03F5-C9C9-0074D1445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FD1E5-4015-91CE-EFEC-50C6CDE07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A8387-5D39-860C-0825-984B1F3BD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CCB8A6-8618-E967-A178-6F05B37BE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747125-9082-3C2D-5EB9-C08A8DA0B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B763D8-6235-87B8-22AE-FFA6FAA3A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0D35-5AEF-404E-A05E-3FE38D67E21D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EF6350-C2C5-1113-FBFA-326F5E006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E248F2-793D-F0BB-1481-853568E9A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5D63-00F1-4D13-9F28-548E2D228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879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1B468-1905-DB65-6EBF-F8A61D22B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192695-FDB5-72C0-B557-50FB664AC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0D35-5AEF-404E-A05E-3FE38D67E21D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0A40D-F383-E8BB-1537-37E6ACC53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F3613D-BF19-2F86-01DF-B81837907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5D63-00F1-4D13-9F28-548E2D228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18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042E60-DC05-77D8-9D47-CBB1D3BB2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0D35-5AEF-404E-A05E-3FE38D67E21D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477CD-F004-01B1-3856-A25748A1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F3ADB-3325-6FDF-C2A5-3705ABDD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5D63-00F1-4D13-9F28-548E2D228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098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B2A6C-1423-DEEE-29B3-EE29ACB94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8384A-C2CA-2F14-4D3F-71CE99D82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AB087A-7043-C071-F76F-AEEC65375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90DDC-30C4-9449-7F6F-7C493F5FE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0D35-5AEF-404E-A05E-3FE38D67E21D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61C1E-9CF5-FCA2-C392-7EBCC994C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65D3DC-F3F9-4F9D-24CA-4AFF7819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5D63-00F1-4D13-9F28-548E2D228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16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DBC64-6717-867D-5D8D-880B623D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3145CB-3D6B-2C97-BF09-BDEEA3AAF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235B0A-6E00-7984-F1E0-45A64077B2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77AF0F-9A05-1CF5-E328-2FE166316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90D35-5AEF-404E-A05E-3FE38D67E21D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CFA2A7-6F25-6AB0-EB4E-E41F74274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A19AD5-D3C0-3FD4-81A9-6D66A7BC6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F5D63-00F1-4D13-9F28-548E2D228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235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0872E-0FF4-E860-F7A7-585FC4A56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B0868-88E4-8E40-1364-1CDCE1071A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55720-CBEC-5A7C-3283-87835196F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90D35-5AEF-404E-A05E-3FE38D67E21D}" type="datetimeFigureOut">
              <a:rPr lang="en-IN" smtClean="0"/>
              <a:t>11-02-2025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A3243-86EB-6F7E-21F0-548241C399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39AC0-B0B7-DBD9-D3A8-D51AE6A698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F5D63-00F1-4D13-9F28-548E2D2280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74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CE9A11-F0CB-CB69-E9EA-44F39FDD16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01292"/>
            <a:ext cx="12192000" cy="2655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228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DBABD-F9A2-825B-45CB-73D3FFEF7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F47127-3FE6-78F4-C282-CC502B3A6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451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3C727-D094-83D8-1EB2-5EAC5694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EDB054-F061-0CA1-8465-D7FD866197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5667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557B-2D24-66F5-138F-E4F5BD5C0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DE3A2E-BF07-CA4B-270C-E5649851BF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95394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6E3FA-4EC5-8389-C6C8-512A320B8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A3AE76-D87A-759A-8DD4-751593F544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42817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2B88C-98F9-53AA-1259-1FBF54FDD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798A91-1963-B36A-961E-1D49A0318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10122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B8623-0733-57E6-F5AF-24C62943A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49930C-5E91-AA7A-B170-B8148956E0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361649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38FCEE-C108-BE2B-7CEC-6E0A59B258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8150"/>
            <a:ext cx="10515600" cy="3069602"/>
          </a:xfrm>
        </p:spPr>
      </p:pic>
    </p:spTree>
    <p:extLst>
      <p:ext uri="{BB962C8B-B14F-4D97-AF65-F5344CB8AC3E}">
        <p14:creationId xmlns:p14="http://schemas.microsoft.com/office/powerpoint/2010/main" val="3583451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2025-02-11T03:24:52Z</dcterms:created>
  <dcterms:modified xsi:type="dcterms:W3CDTF">2025-02-11T03:25:18Z</dcterms:modified>
</cp:coreProperties>
</file>