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3AA81-9652-63A0-4F5D-73D46265F6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0921B0-546C-421C-266C-FC7C9216C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15A1F-A854-3170-AB4E-8F27CA0B1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DAFC-7FCA-4FA7-9991-785915E57D12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0EAF8-3967-3274-7414-A79A260F1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BFD30-3314-AC0B-F88D-BFF4EC53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AB96-55E0-4799-BE97-351B2DC0A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679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69D6-6EC2-5E4B-D9A1-98F4D80B7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8F5260-CA32-237A-FEB4-1667756DC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DB2C4-2F23-EA8A-C015-03D4FEF21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DAFC-7FCA-4FA7-9991-785915E57D12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30649-2A11-1A69-E346-11FE5A591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BECAD-F002-6D28-488E-014C613D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AB96-55E0-4799-BE97-351B2DC0A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64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F5422D-F256-4921-B77B-B8735D966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CB98EE-4C28-2DE0-1F11-C7E15D33E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51897-5E36-4B3F-EF9D-6D91ACA87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DAFC-7FCA-4FA7-9991-785915E57D12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76FAF-7DE4-8A4C-8660-731BBA625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CD6FF-7862-65EA-C62E-A47450FCD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AB96-55E0-4799-BE97-351B2DC0A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07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9083B-8C2B-9C84-E956-163472A77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4269B-1624-CDB8-5AA4-87A581C83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99EF9-F97D-4F54-BE41-1B6768589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DAFC-7FCA-4FA7-9991-785915E57D12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A5F49-B993-E554-F4C3-FBC2108DC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59528-0342-7733-2145-923439BFB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AB96-55E0-4799-BE97-351B2DC0A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79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26220-2BBA-C43E-7BFB-3CDE461B5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279E6-CCF5-75F2-7F49-99509B438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5A61C-697C-5FEE-5DFA-C8868DD53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DAFC-7FCA-4FA7-9991-785915E57D12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F06BF-7DF5-A84B-65B7-E226165D5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42422-4E80-E2C0-85AF-16894D725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AB96-55E0-4799-BE97-351B2DC0A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820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6816C-4FD5-B9DF-B3DD-1598F97FE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94292-789E-AC89-B51E-53D4D8B112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E660B-902F-81D0-11AB-55A69F101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E18CC-5709-B56C-2A7E-0E4C7F8E6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DAFC-7FCA-4FA7-9991-785915E57D12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ECD3D-446E-E1AB-6D13-06268E99E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38DEF-F598-6B4E-9D2C-13A5A247B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AB96-55E0-4799-BE97-351B2DC0A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76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452AE-FB72-4B88-E148-E7EBECCC2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6573B-E66D-CDEB-B9C5-C4D593B0F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6998C-6E5F-2CA2-2A01-731075427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E02BA9-8ABE-FEF5-1938-D278C5488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E0B821-6BF8-76E1-5888-771DBC7344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CBA8E5-2A30-7DDF-2D52-BB5387D83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DAFC-7FCA-4FA7-9991-785915E57D12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A6D22B-F371-8D6E-9ED9-E17C227FB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726215-41D7-1CA5-C2C1-27A5548C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AB96-55E0-4799-BE97-351B2DC0A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56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A290-E239-F299-B234-2D55A9E45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A691D1-633B-137A-45F7-1CD910EF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DAFC-7FCA-4FA7-9991-785915E57D12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F58E06-6FF9-10D1-3E54-88721B02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70F30-6137-B3EE-9E38-E833C26EA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AB96-55E0-4799-BE97-351B2DC0A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8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514068-F8A8-2E94-C298-95F8C4D95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DAFC-7FCA-4FA7-9991-785915E57D12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049D2B-A8B0-79A0-E1B3-3AB4A788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6DEDF-DA8C-7B4A-D86F-3A2440543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AB96-55E0-4799-BE97-351B2DC0A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10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65C35-D2E3-E684-4131-6B47D0678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808BB-3967-B08E-3C17-DE4F3B791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FFB60-8762-C6E6-2250-A42C06F8B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CF446-9E96-6AC1-3122-957BA9ED2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DAFC-7FCA-4FA7-9991-785915E57D12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C3AA0-8A4E-BC4B-1331-AA5CB12C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A4A54-ADE4-64EA-4540-2D9B4C18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AB96-55E0-4799-BE97-351B2DC0A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88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F8DA5-25C0-502F-EDE4-C28447955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602465-6059-3930-6528-E53480CD3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9D32B-C129-7194-460D-0564157D1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72C8D-5636-CA75-866E-F253ABDA8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6DAFC-7FCA-4FA7-9991-785915E57D12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542A0-1DD4-9F3D-3E0B-83A0A04A1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6BFF40-3907-395E-DB58-C209EB29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3AB96-55E0-4799-BE97-351B2DC0A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345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7E9740-3BC9-035D-F909-574B0CED4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BED66-55B3-1310-AF61-4E48877C5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910BF-A0E2-B430-A222-58A2AA69CB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6DAFC-7FCA-4FA7-9991-785915E57D12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C2E17-4EBB-2FFD-7491-0123C836D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42CA3-F587-5F65-C6A5-42C111388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3AB96-55E0-4799-BE97-351B2DC0AA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320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2CA53-F541-A1FB-B283-F8F5B16317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6CDC7-47BE-A656-442D-AF19AF519A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1895F9-A79D-9ADA-9B36-8F0568CAC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10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D3624-E346-31FB-C367-05124063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35C751-DDA6-ED1F-53FC-BD0014361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53008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2025-02-12T07:25:09Z</dcterms:created>
  <dcterms:modified xsi:type="dcterms:W3CDTF">2025-02-12T07:26:03Z</dcterms:modified>
</cp:coreProperties>
</file>