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A2A1-3381-59F0-7F58-157B02BE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52527-AB15-F141-6CB7-9AB8AF938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891F-4913-E7BB-98CA-94D79A65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C31C-6C08-7FA0-DEDE-C48CAF16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9A04-BC20-4FA2-9DFD-F8FD028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6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CD56-D1CE-B7E3-1B1E-906A31CF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34DAE-27E1-5E45-73EF-B621B4127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C91-C71C-B45C-99F8-93F02D02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CC5B-4A83-4075-EA2C-890BBA0C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19CE-8D56-6876-B001-838B552E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FC8B3-6603-C8C8-B86F-384B0A849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1CFEA-FA69-38D1-46A2-41FED59D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D752-ABB8-92C3-86F3-A529BD41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AE57-4A40-1A10-E229-978EB0E1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71A9-7260-0E3D-C8A0-9D1120EA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9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263D-279C-4CB3-4864-B5CB0249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CDB2-063F-3C88-26D3-FA8E9B3C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F78AF-81B1-B329-8592-02026051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BCA4-57C4-530D-1CBC-C46E6443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4016-44B7-40F9-1E8F-B7880223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7525-471D-76F9-F107-E462A03B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DEF8-5C7A-D027-D83B-E48A1660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0D5EB-F74A-3E84-07E2-77C17CF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2002-7F4E-061C-ED45-6CD9C2ED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626B-03B1-AD6B-506E-4028852E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2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175A-5AE9-75D2-24D3-F24D5A29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C5EB-FE54-CF92-B8A0-C8A0F21E8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2720-09B2-2EC7-4416-83422EAC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C8C5-4F9C-695C-B0D7-B1444B3C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1E1E4-B109-5F56-FE7F-9B4FD3DE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D4CF-9F46-20A0-1861-13B10581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F05-98CA-949D-E608-18F3E285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794E-5803-357B-8910-4C02F17A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C5560-14A8-24B4-C388-B54A690E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5C4D5-0909-C6C4-4D66-C9BA49B6C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4F27-26E5-4D82-F9D9-F8B0D017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1509-D70A-D6BC-29AF-B828B4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69FE4-528E-3181-FB2E-F9B7D284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BF551-6B28-82DB-2FB0-98D6F94D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2C0F-76A5-181A-9368-66D31A63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E90ED-06B3-CB1A-8203-739D038B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1ECF-F86B-9C91-1708-B5B7CD5F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96F08-4B9C-21DA-04E0-6F88DE28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AB021-82CF-2117-A57D-566F4CB0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489CB-176B-673A-925B-8167A86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6F0E1-85B5-898E-EF35-1DCCE2D2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7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EB2-7FC7-9BB9-B9AC-C03B9535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E711-098B-33B4-DEE5-AF0F9DE8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5389-F3F1-7A17-36C4-93E597317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877DE-5BB1-D1E5-CF52-58520D54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5C52-DA2A-E417-0520-DF7A3A1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19196-0CBB-8EED-CF9C-E71A8BEA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5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CD5B-7ACF-5F65-33C8-68FEBE94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79825-7E63-AE36-E2BD-F7B43EEA9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83497-A247-65F5-E7F4-D4034ECF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117E-4E38-D09D-EAF6-12DE312C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216BD-5965-3E97-BD00-C35089D7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5A77D-F642-4ED3-C76C-22C5C48C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FF662-6043-8DD6-03CA-AF7ED175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B0D9C-5BCD-6531-8D93-DFD58A73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DB21-D705-5EF6-1238-602695908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B4A5-29C7-47A3-B9C5-B9ECA25328E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BF8A-5714-3250-09FB-0085FE4CC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F0D1-2790-23D1-106F-A0EB0CE4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82C9-BC81-4E97-B9B6-8669AD2D2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11F6-9724-3E5B-7339-84F82EFAD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3EF4D-41B6-6B75-8A45-887269E20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FB95E-54FF-4B64-3D1D-ABA2DA15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9906-8BB4-737C-A775-80B93A01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DD300-FF80-DEBF-5720-4F74DA862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30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2025-02-12T07:40:00Z</dcterms:created>
  <dcterms:modified xsi:type="dcterms:W3CDTF">2025-02-12T07:40:28Z</dcterms:modified>
</cp:coreProperties>
</file>