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6F2D-595A-CD0F-0831-F6E4ADBAA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156EF-F716-C11D-586D-E5D1581D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08462-97E8-AA34-172F-6B90E9F2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8C3F-E22A-70B7-EF45-AC25E0CF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D733E-0389-AD36-86FD-937E79E1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8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7C4-7E36-D02E-AEC7-EC48E48A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F808C-7F8E-1D97-CFDB-6F09BF70E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92B9-E276-EE25-B97E-CB281245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0210-A690-AC9E-5032-90E2CFF4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63F8-4F62-F517-86B3-686C568F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0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146EF-77F5-A9BF-9F70-FCAE3158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F5416-5609-6593-D811-328AC608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6FE7-AFAE-2B32-15E3-EC8D26FC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D8C1E-55CE-CB3D-76A6-12DE640D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BDAD-F4EC-0722-550D-1101B39E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3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3975-D417-391E-7961-0C3AC2EB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1E97-19F0-2D3B-1BB3-936B1993A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C7FB3-9B46-0A97-2171-B5D7C675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9A66-83D5-AEF5-95AC-169C3261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4922-10DC-8520-3191-775A014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96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0B92-568F-1A6B-A2BC-3875AA76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337F-DCA6-4286-BA48-808D52BFB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D57D-6E0B-B22A-91DA-F62BA88B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829C-92A6-E366-82BA-02A23F5D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D3933-86EB-613D-D3B1-9099CFB6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0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0138-5B06-34E6-256A-1D52F909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0937-6721-E300-F143-DBCFE7E7E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EE2D4-DB0A-7C48-92DC-F844D3EAC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B7078-BEA6-799A-8845-DDA8EF32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2CE77-BE5F-B5BE-0701-6A92D5CD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8BA3F-FF82-7CB5-69B4-C999F483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1FA2-0A22-9575-3AC7-865BB4A0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06F1-FC28-8701-AD3C-89719349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351AA-28AF-8510-1769-D7A7C0B7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C1D64-24CA-B4A5-E32C-1BFFD1F2C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D708CE-307A-BC34-9B4A-17CCFFEF0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2DE15-DF9B-DD77-B3A5-143EFFCC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7B7F2-32B8-FDAC-DE23-092077C0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0A1C4-83DB-588D-F922-CA778C4F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9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6D2C-CCA1-AD30-C9BD-3C1ECA84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89DFF-D66A-524B-72D0-A46F91F5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4527E-B83B-5E0C-EF33-DEC7F61A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E26B7-94FD-EDB4-0E03-FABBEE6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12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2052E-CAFC-DD05-D852-94F2BAE7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F4B66-BA26-0241-9209-E35B53B5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CCDB6-46BF-BF6B-B1C4-C4A20EDF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3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5E81-7A16-44A9-967B-22DB2B09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238E-E960-554F-AF1C-9987FBE7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E1F48-F0D9-20FB-15B0-07120989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0956-6CB1-A00F-1327-0A6CC0B6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9FFB-FD85-25C4-16E8-6B01D99C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89CAA-B301-FDF0-222C-24210976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13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CAA3-5EDD-0A7E-707A-4EC59477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986A6-DDF8-EC40-72DD-5A9B6BCB8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6301C-36E1-FDD9-2407-D74AB5077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89715-E81B-8372-692E-CF47244A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4169-9B94-BF25-3B19-05263CF1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D575B-174C-5DB5-E958-D27CA86E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94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F538D-EEE5-B9CA-1E3D-77C50CE4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AFD15-4596-32F3-AF43-31DC6918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61BC-875E-93F6-B4EF-C80652106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45E4-885E-420B-ACE8-0A27AFE3C269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64FBF-7F9C-5018-5888-75F0E2D3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939C-8308-8241-43D6-616E742B2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D32AF-D998-4D5E-A725-DBE3F6714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80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22939-7097-DAE6-5923-D6190753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393"/>
            <a:ext cx="1219200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1192-1D9B-A44C-924E-31AC7FC3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7D1256-D3B7-9C9F-3A4C-204847BF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0205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2025-02-12T07:51:30Z</dcterms:created>
  <dcterms:modified xsi:type="dcterms:W3CDTF">2025-02-12T07:52:29Z</dcterms:modified>
</cp:coreProperties>
</file>