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5A84-D39A-9304-5326-567AD725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CA015-49A9-6411-9534-FB021F4C1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1D7A-5FE9-C5EB-A143-AF8AFAC4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4556-74E0-A38A-B335-BD9582CA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46F0-33B2-BE9C-FB85-949BB5C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6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8E6-447B-F7F7-0474-51CCAA7C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CAA86-1D04-249B-9FC6-450532A7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7B5D-E9FB-CFE8-153F-DF2A3A9C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6C85-A9B0-4855-2DE0-40DD9662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A7BA-4424-C5EE-4A47-465545C5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8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0F64B-57B8-7EF8-86AA-A7BF9048F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9D214-0C43-1F67-FC16-7DEFF9975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2B2D-F00B-85D4-786E-24B68904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839DB-16A3-290E-0781-26112204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1EC2-3E49-5383-4B2A-AFD0168C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3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F91-4916-BDCF-5A6C-8DCE7453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FDFA-5EC2-2804-D853-41B14EFF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6B09-CB49-BC03-D4BF-F92BACA3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3F32-D1E3-5EFB-4308-6BD740D7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8808-08B2-1948-D7EE-CA2CBD0E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6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4AB-C2DC-21DA-354F-C5A2D0EB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9583-E8B1-EDC8-C4EA-7982F269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1F1C-45E8-D4FD-D92A-D3818E23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6C44-6851-4E0B-4126-BC882FD6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4BE2-0463-1391-4F28-38FD48BF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6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649C-AE8F-1490-067F-EADF12F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6310-48C0-456A-8976-A5E77BC2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E3C4E-868D-6E26-CA18-D7173945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D828-09E9-FD68-AB7B-410C6AB4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6BCC4-387C-D119-3A81-53E2FA3A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DCAD5-DD34-F2E5-785E-57CBD54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5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AD3A-C145-ADE3-EEAE-D0CC1A9D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F7412-1CEF-182E-AA27-C04E3B07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5566-DE8E-D6BC-802B-66286CCD9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E2248-455F-16CA-28B5-CAB26E5B2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DB779-2A5F-C052-6154-A61676A36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23B19-2AFE-E7CE-AAE5-EABC392D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42066-4C71-0371-C5B8-C734D114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63A9F-84E3-F3B7-99FA-B698A5C2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8A82-47AE-7940-0B6A-9861632F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8439C-9A64-3DA5-F449-1EFE36A5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3BC75-17F8-090C-D32E-AA6549F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DDB53-615A-A89B-DC2C-A9D88DF6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8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8180B-F933-A70E-0CEE-40C7F2B6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2698D-B75A-50EE-F06E-197FB66D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525F-BAFB-A0C4-081B-FE12FB35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8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E356-F3A9-A9EE-FDAA-5E422AA0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96AE-9C70-C343-A92D-3CAAC59F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CE97-FB25-3A1E-9004-C90229F8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7E315-DFE6-4A18-02B3-CB323705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DD3EE-31A9-7D74-7472-A67CB78B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C3DA-44DC-17C4-C0E1-835C6F07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97D1-9538-77F9-9AF7-AAA21C7B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5EF78-F4A4-FAA9-A801-1C986E1C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A4811-B68F-A099-CDDD-C83A5FE7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DFF8-F81F-EF6B-F146-2D78FEB5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1A36-B666-3E14-E854-7A2F07DF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DCA87-AE65-E844-A70A-A946F90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E0F53-1A8F-1C15-9A2C-126E68D0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CF3F1-AA95-3E4D-CE98-5FCE73F2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C1C7-4EBD-EF84-3628-F82611756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6901-6A38-4212-BB04-A2BDE25DF03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5F88-717C-9B36-347C-9C5E7D997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747A-0954-65D3-D4EE-4BA68331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214C-79EB-BF72-0DC5-658058C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1E839-324A-4651-51E2-3B5F24D0D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0301B-F07F-199E-BD3B-CE8ADCE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6CAE-1FE8-45EB-5807-CAE8FA3B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CAF20-8927-D441-225D-263C37243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555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C17-EA97-A8C2-3B9D-50E405E7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9B390-2B2B-8593-EE8F-AA1977D9B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23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2025-02-12T08:05:44Z</dcterms:created>
  <dcterms:modified xsi:type="dcterms:W3CDTF">2025-02-12T08:06:14Z</dcterms:modified>
</cp:coreProperties>
</file>