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A080-3953-E84B-C18A-A3E51415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E1F4-BEEE-DB8A-B41F-AC540B5A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F4B1-818B-D027-2918-BD9B87BC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BCFE-0EEE-A4CA-A8E5-3710BFCF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9100-8673-5553-4431-454B59FC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3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CDAD-C8A0-C026-C401-9DB29EF0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CA15-CC37-491D-4E5D-A78CD07F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5ADE-D705-7FEB-C842-E5B42368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70FD-51A8-B162-DE88-BEBAE3DE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4AF83-6616-C3FA-C422-F0269D0D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7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CAA27-D8C6-2AEF-B9F9-50CA6D6B7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BA7A0-018A-0298-3E90-AE4674F97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4C793-1EFF-FCE4-F911-26856BB5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7FDAB-352A-8E0A-FD07-15934F81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272B4-6345-5BBD-524C-B289A052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7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9F0A-980A-7531-390E-B4E470E5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9FB7-3D6A-13F6-6751-AA182361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BD6A-6D14-C40B-77C0-D5DD28DF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4DEE-E2AE-F58A-19F4-7F0C82B9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B327-1D73-A20E-187B-C9FF8D34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7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D07F-4366-B169-1C5E-B11953855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D129-A864-9E87-EB1C-2A4EA7EF0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44444-03A2-FBFB-8493-3732E6A40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8AC-5722-B0CE-22B1-5FC74931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7D4C-02CF-A366-67A0-BA20399D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D41B-12F5-DFAC-D644-2EBB8553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4D70-F5B6-B3AB-8337-3905E8D57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26430-406E-65A4-1B52-8E82ACDA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61B3-56F2-A710-4191-252F1D6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C9AFE-F5F0-0FF7-A814-EC90EC07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7094-4440-DE68-8AF9-898A8BF5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7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46D2-84D9-2271-E969-4B999E36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65A6-7BB0-9EEF-560B-B3446A8C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2B44B-4DF4-2D34-BD69-70E4D2AE3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DAE02-430D-A95B-F893-6225D5538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7600-9D18-E556-0740-D7DEF71F6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BFD00-F7AB-6D65-A347-EDE0E7F4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0D68F-9B76-7A85-5C25-D4BA224A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AA98A-EBE1-B73C-07A8-765B56A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0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3565-85D6-4D0A-2BF2-E6138B54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3B2A8-C7DA-7D64-301B-D2594B04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DAF05-7700-82A2-888C-392796F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936A9-1201-5C47-7A3B-C2FBBF92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4603-F4E4-7D44-88E9-3DD738C2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E2E39-307B-56CC-4C36-C251F1DA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CC91-0E92-2EB2-EA16-42CB942D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A715-5375-D782-17B0-A33878FC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22B4-EB40-29F6-1342-A95E6CEB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0FD5D-9F61-DB53-AB3F-777DECED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8DDF6-5075-B9BC-9AB2-5B98F74A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08116-C948-C741-80C5-4780C479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D8CB7-E141-4B11-9CC7-A187B4DB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44AE-C2AF-AC61-3E2D-5E21699A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3517E-9D25-6AC3-967A-268E85898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F0689-ABB1-A714-A2A7-CD0682E6C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CBDA2-3451-BC5C-6B6D-921B8BD5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268C-6D1B-EB2D-A69E-81F85019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65195-401E-8CD8-1824-6D76D245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5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F6A91-BE20-4EA7-A903-AE8A0D5A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CAE17-334D-AE15-92B3-204AFED0C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376E-3566-0480-BF5E-60384F830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33E2-EEA3-41B3-ADBE-13395732B19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9B1D8-1564-C788-E32C-2745DE2AE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9859-A750-3C2B-E26D-D968600F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2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62E7-56FC-5ABD-6D12-153AD798C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9C0F2-7F7D-6ACE-50E5-B2E267EA0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D7862-6B6B-09A0-6273-3C0E097D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2025-02-12T07:59:44Z</dcterms:created>
  <dcterms:modified xsi:type="dcterms:W3CDTF">2025-02-12T08:00:52Z</dcterms:modified>
</cp:coreProperties>
</file>