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7821-1B4E-AE3E-6A9F-486C1091D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7F593-87CD-F422-352B-D50F25AC3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E23A-F81A-E3FD-661B-8D92AD6A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2DE5E-A74F-3654-73D1-C7C2C7160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21682-0350-50D7-E5CC-E9DDC28E6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2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40B7-89BE-14EC-8E91-05589857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38A0F-90D7-0F7B-B083-729DCA1C1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2DFF-0348-D702-CDCB-7DD51FE9A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8BBB-9E18-E273-26EE-8E6DF5F7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F89EA-146A-4CD1-7A02-C1C77959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95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A63CF-36EE-C7F8-8550-0AB648A7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3C993-F757-2B68-2628-18B3F86A2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D4053-CA85-7B67-E1CE-7E931121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044A4-B1B8-4A04-BA60-12EA777D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0C479-1EB6-1ADE-4103-89E32070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0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BED2-BE79-F474-5E11-55C8DF72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4F7AB-A777-C5DF-88B3-9EDFA201E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D3F7B-9259-FE07-153D-2ED2F298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C8048-F996-1390-02E1-370ABDF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3561-82B4-DF23-9C22-D2FA8081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27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89C8-1CB4-E15C-7E26-1EC7D066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381EE-8EDF-31B5-F284-4191457F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82B2D-5325-88EC-1ACD-F670DC111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E1FF0-81E9-83A0-1BA2-B7E04578C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04C83-6E9D-B938-EBC7-0135B141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8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DC7E1-8C95-68F0-248A-6BF11AFC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CA984-3E78-1FAF-1B3E-D4A420DAB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CEB24-8369-0270-BAE1-570E8ECD4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7BF85-071E-E17C-307B-B66711C7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490C0-9015-A7F7-911B-BCE8D8A8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9D6B0-C6F9-5F42-2962-A53A8B79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2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412B-1C70-BD98-2029-B149F374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17E6-8DC9-FBC0-4D9D-6DFF8787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966D-7217-98AD-3228-A2EE9F28B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2E248-8A27-2369-834F-0B365E93D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8B9A5-0607-DC76-AC30-50FF05E86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C06215-3CD5-EF08-CAB7-CD8CD971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55B8B0-8E67-3571-19A1-5BAF96BE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6B7F58-5675-937B-6822-4436AAF0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6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7232-6D8F-7D9C-091C-A89A7A75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FF314-23C1-C8CE-4A97-4F27851A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B6834-A1E5-2A62-E9C0-1399092B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0F5AA-64B3-59F0-DFFE-CF3CD13E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2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18135-0916-8FDA-2587-C45A0E47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8B9B4-D58F-CE56-6DF8-A8F23AB9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DCFF3-D6B0-4230-6CC6-9CA6F85BD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0AE0D-DB52-E46F-F8EB-89545C5E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35CA0-E464-D3F9-E771-718D49ACB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97A63-BA51-7206-DEC2-F3FF185D4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91DE8-8DE7-D97A-9EE3-324A41724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BE118-45ED-7846-D4A7-E270A947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5846D-DD39-D877-D610-0A302456A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45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3F42F-B268-2E55-489A-1DD56F75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8E77A2-90D5-12A7-826B-8E7D312BA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7BE35-5ADC-944A-2D27-A66750AA5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26BA6-8FE2-CF8D-E311-65AE730E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5B0B3-0126-A387-2F0C-3111406F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E7B7B-0E0A-5A88-AF72-6A0443C0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9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C45A0-CB6A-F3C4-3761-82345F38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257F7-3387-3090-40C2-C0500A349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B492B-DAE9-ECBA-5A32-7C48D3186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7FBA2-E43A-4EBB-AF57-1B7F689D310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D7BD6-24AB-8E30-4308-7545DD2E0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A199-2C33-19BB-B732-9220A416D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D4FA-1B68-4BF9-A9E7-A6C3480EE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47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8359-E612-CFF1-A24F-2D7949E93B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C6646-1B0A-511B-1068-448416A819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9299D-94D5-E20F-3CFC-207C85688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2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04FC-FB9C-47B4-F6B3-E3A1BC8A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44AE65-9351-F2A7-32F4-37F13EAA8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94382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9302-1A63-7F26-48F2-005112180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756E23-A877-3779-485A-7D66C296A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0738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6F72-BE96-1DCD-1648-6F1DAF28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0A5D6-77E9-57EF-776A-7CD7EA009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7411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2025-02-12T07:47:35Z</dcterms:created>
  <dcterms:modified xsi:type="dcterms:W3CDTF">2025-02-12T07:47:59Z</dcterms:modified>
</cp:coreProperties>
</file>