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5F15-4AF4-38F9-ABD5-798662D7C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D700C-CC2F-7E15-D780-CDBF24A75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15FB0-38AB-D2C5-6B1F-73D9CBAF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D7A2-4492-41FB-A5C0-06AB83F5ADD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0BF6E-4B4D-1E82-B489-CB991A1A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2C74-922E-01B5-D981-3C474E0E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1954-8E06-4C9B-A533-C009295E0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2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59C-BBE7-6A0E-79D2-A6D90345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DA4A3-5704-6D8D-EBF8-272465699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24C9E-8EC0-816B-7586-1EF43020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D7A2-4492-41FB-A5C0-06AB83F5ADD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737A4-7CDC-EB10-B3DC-2FF9F4846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90000-7FD9-12B2-6321-2595DAA8E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1954-8E06-4C9B-A533-C009295E0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69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869706-782C-A4E5-E322-35318DDA9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B7D03-8BAD-E447-E74B-E7B41FEE9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0AABD-8321-5817-3724-E558CD1D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D7A2-4492-41FB-A5C0-06AB83F5ADD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1CA24-790F-53B0-BBDE-1D246451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1E7AB-F8E8-8098-955B-D5AD5C0C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1954-8E06-4C9B-A533-C009295E0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09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A964-347A-DC94-7F10-3BC8C857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3F7E-9349-AF2B-7F53-87493890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C4452-95EA-FC2C-BEB4-A5556A81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D7A2-4492-41FB-A5C0-06AB83F5ADD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610A5-4E03-463B-9A4F-9100E1FE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9F7A2-FC6F-FCFC-848C-1149E862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1954-8E06-4C9B-A533-C009295E0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7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BC18-5F2A-A824-5BD4-C227334E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F55DF-F47A-2934-F722-C198E36C3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41177-AF21-1D0D-B811-25F7A9E1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D7A2-4492-41FB-A5C0-06AB83F5ADD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3130C-D374-5655-E5E3-CC4B0A66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9F773-C43F-7AFE-E5FB-21DCBF89E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1954-8E06-4C9B-A533-C009295E0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37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2FE3-7FB1-A4CF-8B31-E3016FDF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F4176-21D4-6090-C43B-A4418DE4C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62CC1-425A-D007-6AF4-3F153429A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2CBD6-4A42-98D9-D948-F1F22244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D7A2-4492-41FB-A5C0-06AB83F5ADD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7CCC1-4D68-F0CC-7ED7-7134DE29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F19AF-8DE2-FD77-4A9D-95B08D30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1954-8E06-4C9B-A533-C009295E0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20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5469-35B4-F44E-CF06-044DC8CF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991FF-B1E3-914A-B621-8CA947464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F4632-039E-D795-1834-EB8521B4B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D3856-70EF-4B81-50BF-A21F14695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7130C-2E9C-78F5-7F34-546B081A3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E0902-7D50-DEB1-11DB-B039E996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D7A2-4492-41FB-A5C0-06AB83F5ADD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FDC6C8-05D4-BB23-B2A5-4D926E593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59632-482E-B242-2203-1E476CDB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1954-8E06-4C9B-A533-C009295E0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89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6937-50CE-6A3B-A9BB-031B1ECA1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32ACD-002F-F20D-4FA9-DBE1BCFF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D7A2-4492-41FB-A5C0-06AB83F5ADD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A73AE-17BB-AD45-2165-9A245A7A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4D8D4-9E65-40AC-4359-A0659640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1954-8E06-4C9B-A533-C009295E0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802D5E-8828-17FB-632B-615465C5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D7A2-4492-41FB-A5C0-06AB83F5ADD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2BCD7-3726-3BC0-359F-578C98D0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345A7-5E4B-D055-BAAA-F5CC7C57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1954-8E06-4C9B-A533-C009295E0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2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4307-8BE0-2D7B-3AC1-18A8C717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32BD-CB2A-E0CD-4738-641EDCA5D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23FC6-64FD-51B2-01EB-3433538FE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5E612-7A05-8F81-B25B-EAA180A9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D7A2-4492-41FB-A5C0-06AB83F5ADD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BCA73-5475-59DE-46A4-D05537FE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5C292-3EA7-2DEC-0D37-2088D1B5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1954-8E06-4C9B-A533-C009295E0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20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9E05-71E5-B989-DA88-DEE92DCC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F047C9-913D-872C-A272-1CEF9A5B2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64114-AB7C-C585-2E85-A9509677D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7478C-7CBB-CA95-BEEA-3C431CA9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D7A2-4492-41FB-A5C0-06AB83F5ADD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8BBFC-1CFF-2DAB-9819-3ECFA2B2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983BE-D756-3D0A-B274-32C006D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1954-8E06-4C9B-A533-C009295E0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66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9EFEB5-23BC-14D5-A7CA-0B009B4A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B64B1-0748-2700-2E01-F6412F743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6CEA0-A6CA-4E31-3FF0-CF6F0F94B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DD7A2-4492-41FB-A5C0-06AB83F5ADD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9580F-FDC2-F648-A086-CBA82E0E1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7C1E4-3C95-60E2-B8F0-33F11DC0A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D1954-8E06-4C9B-A533-C009295E0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5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B101-46C4-2199-B7BF-9578F8D21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4107D-5D2F-FDD4-B3FE-BA42A2AE9C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E4983-1888-528C-E418-FB54F0BBA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7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B4BA-5738-A660-688D-A574610E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EBC163-0A45-96FD-5EF0-CE1AA7A85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5230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50B0-9824-7037-4202-DCCCE293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0E15AB-B1D7-B440-E9C9-4AFD4A5DC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683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F586-9C24-E6AF-D4BB-A84735C1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FD6511-9916-5666-1FFF-D36C79BD9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2525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1D2B-F7DB-C638-CD49-B19E1376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552612-56CE-3319-2606-DA94B6ED3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3962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6BFC-DA83-3E24-F791-89BD9E30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CF7FFF-8549-5FBA-70BD-E82B63C33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0926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2025-02-12T08:11:09Z</dcterms:created>
  <dcterms:modified xsi:type="dcterms:W3CDTF">2025-02-12T08:11:53Z</dcterms:modified>
</cp:coreProperties>
</file>