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F523D-FB74-20C2-18C7-68409A8C0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B61DB-436E-39B3-666A-BA97C77C8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7EA95-C799-B06D-4C52-9F74A30C0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30-6914-4363-9212-D100C31A5FA3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6ABD8-C1EF-560F-ED7A-58111D892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EE37C-BF12-9642-773D-11661A48A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C3E1-A99E-40E8-AD41-CBCD2E2D2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959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F0D48-A092-E2F0-67CD-CABE48768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1E412-7E8F-AFBA-A8E0-696FCFA82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8C335-6AF1-28DA-21B9-FC6ADF66F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30-6914-4363-9212-D100C31A5FA3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A342B-738F-6F8B-C27A-0310FFF91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99F64-003D-44E7-1B46-9F85440F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C3E1-A99E-40E8-AD41-CBCD2E2D2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984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F60DC6-2CFC-9780-9C32-AD6C940D7A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29865-312B-82AA-EB4B-5F61F03AA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6499B-6413-9A0C-92D9-A36AC6C65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30-6914-4363-9212-D100C31A5FA3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196C2-6524-9402-3BD7-7584E4E05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0FBC0-E8B8-3B6D-2395-40BF69DCB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C3E1-A99E-40E8-AD41-CBCD2E2D2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5CAE0-91FA-051E-2780-0CAF9338A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208C6-51DE-C762-6177-794156351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1858F-31D1-604F-5FBE-064F2B792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30-6914-4363-9212-D100C31A5FA3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41365-9038-BAA6-E484-FFFA1247F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BBBB0-B659-72EC-FDE6-4721CB381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C3E1-A99E-40E8-AD41-CBCD2E2D2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597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CBA8E-8713-F7B9-41F1-3B1D438AF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63281-C0BF-75C6-167D-36E60EAF7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EF149-01E1-FF09-1A58-304F8CC4E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30-6914-4363-9212-D100C31A5FA3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1C832-A8E6-B603-E526-211BF9410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B6817-617B-7E0F-1A9D-2FD13B15E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C3E1-A99E-40E8-AD41-CBCD2E2D2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061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2D1C8-BCAC-A991-3226-EBC2960D5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066BE-B453-BA4B-12E8-A7EB4D410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4EE433-5553-1A34-F4DD-E85E11FEE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B3649-BC01-9F91-9365-E5EEDCCF1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30-6914-4363-9212-D100C31A5FA3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7699D-A2BE-35E6-D6D3-3E8F5EAA2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48976-798A-7B5B-466B-D45E4069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C3E1-A99E-40E8-AD41-CBCD2E2D2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8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165F9-A83C-B9E0-9FE2-70B8056D3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7800F-2E09-9E12-1B74-BF964CA25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C35D3-AD68-F169-7B79-7EF6B39E7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5E96AB-1DC4-C4B7-3A3C-5747E5BFDD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BB026D-0734-41FA-96DD-9A9F460946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2546FF-C920-1A60-C7E8-28886EA30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30-6914-4363-9212-D100C31A5FA3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E91679-0965-2C71-4073-B20D47B8A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C05489-7D58-D8AA-58A9-088FBB8B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C3E1-A99E-40E8-AD41-CBCD2E2D2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294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11E6B-2CF0-AE13-6797-092F72135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3A0D41-71B0-7F6E-BE2C-7B590C63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30-6914-4363-9212-D100C31A5FA3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F8F67C-C6D7-266F-BF39-CEDBDC1D2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18FCB-3077-B7CC-B92E-88F408F9E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C3E1-A99E-40E8-AD41-CBCD2E2D2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163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780D87-9FA9-A906-D303-6FF072D70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30-6914-4363-9212-D100C31A5FA3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4DF480-6A70-3394-DC4F-A8E5C742F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BE572-ABCE-3FD6-CA1C-02ACF8456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C3E1-A99E-40E8-AD41-CBCD2E2D2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855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73633-94EA-397A-F2B0-63ED5375A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86753-3C3D-8E2C-3045-E92A4B6D0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B1DDB-2A17-FABD-C9CE-2AD3774EB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AE0D4-3414-516B-0F0E-2788DBD26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30-6914-4363-9212-D100C31A5FA3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DD316-EAE1-5BBB-DA2B-281D44B3F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1726A-DCF4-C4C8-CBE5-B86A7330A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C3E1-A99E-40E8-AD41-CBCD2E2D2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16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3741-94C2-3D6C-7CBC-80E9C4F68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36775A-DEB7-8502-D192-7FDEC6B3E7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4B9A84-42EB-1FC9-B8F1-68AC29ABA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CCAB5-3728-6690-133B-4CBA0E6A9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30-6914-4363-9212-D100C31A5FA3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482F5-155C-10C4-D13C-0814262C0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181BE-D0F7-00F7-35FE-F25BDFD0C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C3E1-A99E-40E8-AD41-CBCD2E2D2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59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B737E3-A2BA-D500-59ED-1F02010B7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F74A7-3A39-4F94-098C-57BE3E200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7CA90-9BDB-0E11-A7C8-B9FAB66CF8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88730-6914-4363-9212-D100C31A5FA3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A680E-D06B-DAAA-5D37-76AE2A8EBC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32750-5354-5769-D3B3-E3119DCF1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2C3E1-A99E-40E8-AD41-CBCD2E2D2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334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0CBFB-ECCB-B6EE-1703-46E1009736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C0BBD-EBDE-221B-75C7-3BA4733D2D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CF529E-F2C0-44B7-6189-03AA4EB3A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945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2025-02-12T08:02:21Z</dcterms:created>
  <dcterms:modified xsi:type="dcterms:W3CDTF">2025-02-12T08:03:03Z</dcterms:modified>
</cp:coreProperties>
</file>