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8BA-34A7-3D4C-A2AB-20FD056E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46A11-1BD3-296D-9BE2-2E1A41CB6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68F3-185E-ED40-6ED6-665D8C1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2D8A-0E43-F2FC-6872-C1D6477F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F616D-1147-8970-D77F-D03DAD15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6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BE45-DE87-3647-E1E9-0760AF86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97191-0C4E-4862-B4EA-DFC2032A6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8514-CCEC-5054-F386-7F545013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672E-E510-D547-1136-D94ADCB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162A-82EF-2F45-5D31-F4958882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5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F7ED7-CC21-41B5-0DA8-A5912F097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857F4-384D-F8C3-C28B-1D26C8DF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CC6C-E72A-CC56-A65D-A6E4A66C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1731D-360B-AD3E-8F15-1F39F42B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4016C-7750-D912-4D82-CCB2AAB9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C472-F2E9-BA53-1395-EABEFC13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8111-FA0E-5B45-D7BC-5F5A1CD9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2F45-937C-5E7E-4B3D-8133730B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6085-BB1C-7662-E5D2-629A58C2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937A-183B-1BC4-BD3C-0AD34BF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28C5-319F-CC5C-E2DF-5F3932E0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99E8-B4C7-D144-12CB-27597505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7646-18AE-7C33-DF0E-63597A5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90AE-1BD7-A977-4FE4-9BEF670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493C-7D1A-455E-2271-2643618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1CC9-4B93-D6FF-14EF-EB3B3157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5BE6-2D1C-9AAD-3CF7-8DE5C05DB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A70F7-081F-DA54-4F65-A5A66E95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F82FC-6622-3C98-99A5-EED35C92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DDFE6-DEBB-2FFE-933B-3319315C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C9BE-5505-541F-B69A-5706A226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6CB3-9684-B626-FA8D-209D51E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C280-769A-824D-F5DF-7BAA9030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A5D3B-76C9-E909-081A-4C1CC732C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79E7-3426-0268-913E-C938C8CE7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6D1A-4224-C6BC-6D79-D1E38E786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B0F9D-6487-D06C-E2C0-B5E7BC8D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3CE1E-BBEA-6813-F9ED-30253F6E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EF4CC-6189-6E65-3E09-5B34DDEA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6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C3A-53E2-3E65-3FC8-55892C97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685A-BFBE-0A7A-2DA7-5294827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94834-4F84-92C3-EF11-EFB59F62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ECA5A-B199-D33F-EB2D-A0C7302E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7C35D-4100-4A56-BB31-F088D4A2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D71F1-2490-4AEC-9D51-3DAE2C3D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51E77-46AF-3A5C-41C2-71FDAC28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4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29C0-78B6-025E-52FE-5241B1B1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09BA-82BE-B068-CF4F-452EA8BE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6FEA5-27F8-653A-83CF-9A21912A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8A670-4EBA-7142-1165-1C17B4C4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4EB2E-58FB-077A-17CB-91C4A42B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33E8-4F27-FD8B-45AC-68864B99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1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2A24-1398-D0E8-2152-097D5ABE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FCE3-7F7D-DB4A-5595-9B4E1B81A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2B563-C674-8941-001B-CCE6320A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F0A1-8EA5-4F71-F996-BD6BF21A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0E6D1-C1D3-73A6-8D47-BB906CF2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01A4-728C-704A-0AA3-268607ED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3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640AC-2BFF-7DBF-331E-0224448E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BD07-6FB7-BE1C-5D39-2A8221C5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5533-3BE6-AFE3-9427-2D7D1C10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0294-BE44-4C6E-BB70-7D7EAE30F48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3321-F4DB-DA46-6F46-5ECE567CC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E462-2D05-F782-AFBA-E03A4DB1E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0F8A-BD24-4452-AA17-4F17FD8F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F005-D2FD-801C-F489-80ECFD344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CFFAC-0309-B0DE-AB60-2AA97AE42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FB513-7D8E-8292-BA04-0AC5272D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3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312E-15D8-FC45-9CCE-4B66583D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EF332-4012-0B4D-CA50-0D465B0F9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893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2F10-5EE6-B983-4A47-88DAD359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9B7B6-15B0-8D3A-650C-0FF02133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7973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7C8D-1F91-DC07-9A56-8035FE1F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34122-5A2B-87F9-BC69-DD07E2F7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21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BD15-AA8F-11A4-20A2-5293D4AF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1C06B-6542-CA6E-AA56-91111518C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9182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C370-C748-D965-D853-4F0C2581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93648-63A6-B42C-C990-143A56163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937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C963-527C-0236-5A8C-2A7ECB9F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C40DE-4A11-0930-4EA5-B6C32451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34654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8F21-748D-0C2F-CAAB-BFB78CD1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A83BF-1D3A-5C9E-13BB-265EC791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4069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1EB3-8474-98AC-3803-2E2E36D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BA046-776A-C216-4DED-B82348FB1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9150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6AD8-E91D-0C82-B2AE-3F74E341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D21E9-3A3C-535F-3F43-BFB454785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482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2025-02-12T08:53:42Z</dcterms:created>
  <dcterms:modified xsi:type="dcterms:W3CDTF">2025-02-12T08:54:30Z</dcterms:modified>
</cp:coreProperties>
</file>