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1D50-14D9-4726-5809-415F78C75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0EFC9-4CA3-C450-89C6-AA216F75C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D6FB9-2291-D435-04F4-7ACD8B86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3D6-4940-424C-8703-934CB50F7DCA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BD2E2-3790-C41D-77E3-79578475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8ECD7-7BF8-E834-280F-FF0FB24B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268F-E14C-4798-8B56-C2D7B3A2F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64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DB63-6D14-AD3A-AE8A-A3881FF4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9BCC5-94AA-6EB3-BE7B-B8A7C5989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6DA10-6C8C-CEC5-C59C-7A2F4F06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3D6-4940-424C-8703-934CB50F7DCA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8E0F0-1A8E-4AC6-9E7E-25C415B6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CA473-ADEB-3DBA-2FA0-4C6671EB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268F-E14C-4798-8B56-C2D7B3A2F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2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576C7-603F-ACDD-CCF3-585F1C987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A326E-2C96-1800-F06A-67A27A870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721EE-75A1-9BEB-9A95-EC0CD88A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3D6-4940-424C-8703-934CB50F7DCA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A48FD-FA7A-543E-625F-E921ABAC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9FFB7-2903-5819-E627-8F017AB6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268F-E14C-4798-8B56-C2D7B3A2F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74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2B29-C288-07A7-E487-3C7DE64D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8C6C4-177E-D25C-B790-0A17AEF9A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64109-DDF8-3879-A96C-7AEC7F13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3D6-4940-424C-8703-934CB50F7DCA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CB76D-878C-937B-16DD-1595B2D0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8CFE9-44E5-75A5-AB3B-F0BC98D0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268F-E14C-4798-8B56-C2D7B3A2F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89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CA64-1D82-DD32-8A08-0ADDF937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B4EEC-CF5D-C94D-9ADB-59EAFF7B4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9123E-5B98-E424-B8A2-7B533D1E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3D6-4940-424C-8703-934CB50F7DCA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B574F-6092-52EA-026A-85171D2A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444C-1530-048A-600C-EDA83F6B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268F-E14C-4798-8B56-C2D7B3A2F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42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C6A3-4250-B900-2EE3-E8D1CD11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530B-BA43-7FF5-9D73-2CE0CAD73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DE94B-6EDA-6194-2296-D37F41147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B23EC-4E22-28F7-168A-0B71F334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3D6-4940-424C-8703-934CB50F7DCA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CEDDD-F4BB-9F3B-860A-D3C610ED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A9B96-F4C9-9101-ECC1-7D665073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268F-E14C-4798-8B56-C2D7B3A2F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61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849A-FE0E-D562-77A6-ECFDB2C2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860FC-2DEA-875B-971A-FC244E30A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891EA-D0A3-7B30-3451-9AB955343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A355F-46EA-8823-23EA-624FDE168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C5495-9F3A-71DE-6471-003FE2772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691D1-A1CB-4DA6-0EB2-CC21B74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3D6-4940-424C-8703-934CB50F7DCA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3DB9E-7B77-FF74-D6DA-1BCD88B9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44CB7-AB8D-81E3-5EC6-A2E924E6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268F-E14C-4798-8B56-C2D7B3A2F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20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F7E8-DAB4-A11C-F157-77629977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6C937-9615-E5BE-9EBC-2FC7ADCD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3D6-4940-424C-8703-934CB50F7DCA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6AEA9-91AE-7191-AD3E-E56D7D18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17A67-0C02-DA14-C4A9-78194B42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268F-E14C-4798-8B56-C2D7B3A2F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48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3644D-1471-6FBB-5BFD-587BA83B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3D6-4940-424C-8703-934CB50F7DCA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DC877-CCD4-1F62-4917-C98EB99A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42C75-4FCD-8307-2D3E-7CDE9E89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268F-E14C-4798-8B56-C2D7B3A2F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75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47A6-DCB2-0093-25A8-F065D9EA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A32D-0383-0352-2CD3-03A22F992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CD39F-E3AD-1949-AFCD-7F81B07DF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871C0-FA80-ED1C-8893-969F6DB55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3D6-4940-424C-8703-934CB50F7DCA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C4672-0632-6C62-9737-7A1862E7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BD6A8-7E9D-A384-A004-1FDA7CB8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268F-E14C-4798-8B56-C2D7B3A2F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56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C286-F02E-B5E5-A262-194C5A37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AE13A-CF26-D8CF-A0D5-A5ACA7FA6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CB545-FC18-22F8-AF37-6607B32BC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BEA43-C8C8-A281-0DFC-AE9DD0F7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3D6-4940-424C-8703-934CB50F7DCA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7CEF3-D500-6670-CD3B-8D7E4FF2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14EED-5B93-130B-9A52-708FB9E4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268F-E14C-4798-8B56-C2D7B3A2F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1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FC56B-03D7-B9D6-E444-68542BAB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DFB5B-7859-7927-F1F2-2F2CA42D7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FFF24-2C36-BD23-76BA-E53DE8099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23D6-4940-424C-8703-934CB50F7DCA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DDDF2-A6FC-0476-CB0A-39203EF1E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C8C-6294-12A2-7B12-7B9692CB8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268F-E14C-4798-8B56-C2D7B3A2F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62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BD10-444A-7B2E-002E-014DD1A29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3137C-1B64-08F6-A575-0DAE24CB9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C1E80-658D-2045-AA57-BC2B9CD8E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61A4-AA13-8086-C9A4-2FC018EA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C74C8-DE93-7C7E-A4FC-26D746F3B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</p:spPr>
      </p:pic>
    </p:spTree>
    <p:extLst>
      <p:ext uri="{BB962C8B-B14F-4D97-AF65-F5344CB8AC3E}">
        <p14:creationId xmlns:p14="http://schemas.microsoft.com/office/powerpoint/2010/main" val="193321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6D62-7FFE-F9D0-EEE3-A8178CF5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F52D02-D6DC-4659-3AE8-827075EED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60200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2025-02-12T07:57:03Z</dcterms:created>
  <dcterms:modified xsi:type="dcterms:W3CDTF">2025-02-12T07:57:52Z</dcterms:modified>
</cp:coreProperties>
</file>