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D5B8F-93F3-B599-A570-94EA7681D5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5D4B4B-B036-17F0-C413-D8F8D63AB3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C2FE1-9038-C905-4C82-0DE1A0A1E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F40E5-6F9D-4E76-AEBA-FF4294557757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49810-CDA4-64A4-AD88-3041265B7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5CFAD-8E8D-D254-ED11-24906BF60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5CF90-B4DC-485D-878D-65867A66BD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9407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20079-65FD-985C-BDCD-8A20E36C7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3C6F09-FFCF-7FA3-D47E-1AB020E967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35D6F7-374C-565E-7636-BC09A6035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F40E5-6F9D-4E76-AEBA-FF4294557757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D9DC01-AEB4-2F11-5012-6AADFDD94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9671AF-A107-4214-9859-9D4FD3F7D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5CF90-B4DC-485D-878D-65867A66BD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1749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5CDAEB-0983-E7E7-9DEB-6F299B6A82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C531C8-17DE-23E5-373D-1C4F436C2A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EDEB7-12E1-486E-2456-B0414A910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F40E5-6F9D-4E76-AEBA-FF4294557757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FE08C-1C61-AE29-3F54-9A345A1B7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ACB855-27F2-D19C-FEDC-FBF5FC609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5CF90-B4DC-485D-878D-65867A66BD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3099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E1C74-20B8-20C2-CC43-A039E92A9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DD1EC-BDE8-93D8-6E9E-5F5AA4021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FEAF7-6888-B15E-DFF8-3C5672872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F40E5-6F9D-4E76-AEBA-FF4294557757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16AAA-882B-C586-3783-A8247CFF0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B1B25-9B4E-3245-FD1F-C904BEC29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5CF90-B4DC-485D-878D-65867A66BD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3921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85C0E-173E-3A53-0680-DF9AAA05C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6E4B55-064C-E5DE-3142-13D07130D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FB3E5F-C36B-0580-EA25-6F7EFFAE7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F40E5-6F9D-4E76-AEBA-FF4294557757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A7D73-7EA7-33AE-C576-83B71EE36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C4691-FB04-F87F-5C18-68860B696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5CF90-B4DC-485D-878D-65867A66BD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1925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788D0-2D0F-D9EF-A53C-CCCEF5019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6CA72-68FC-475A-5E53-5D0EADFBC1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8287F7-7AD7-BE5C-8F9E-488C97475B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55E3F3-380A-AEBB-FFC1-BA335456E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F40E5-6F9D-4E76-AEBA-FF4294557757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33F816-48B5-5EE7-CD80-7B51FF28E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595999-0D6E-FFDF-235F-861CD0669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5CF90-B4DC-485D-878D-65867A66BD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0814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64FEC-ED71-CCBE-570D-C88A168D4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65478D-AD6E-4ADC-988B-67BC385D98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0B1D46-5DCE-8005-B8BF-4BCDD9D549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5AED59-8643-903F-358C-D14B89B0C8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9CC04C-1F65-B050-96B7-4F2178CA8C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1E7B62-BAAC-EEA3-5785-A3727DEBB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F40E5-6F9D-4E76-AEBA-FF4294557757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F5DB37-A22A-90A1-D5A9-5CA1A0F25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278BF4-BD83-5A55-FF47-0099D62A5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5CF90-B4DC-485D-878D-65867A66BD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7944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933F0-64A4-5C1B-355B-17767309C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2B8A6B-1A36-4E53-9261-1C45517F7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F40E5-6F9D-4E76-AEBA-FF4294557757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1DCC2B-DF3B-477E-EEC3-2CAACB7E7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59C81F-7DEA-B49A-A410-FC2D6B27D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5CF90-B4DC-485D-878D-65867A66BD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9702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DC9DA8-DA3E-B135-6982-4512848B1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F40E5-6F9D-4E76-AEBA-FF4294557757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179E54-9CC8-4DAC-4CFA-850F37E0C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441815-42DB-F737-2975-09E86F7A3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5CF90-B4DC-485D-878D-65867A66BD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1933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01009-2A2A-58A1-FB09-DF1C6E300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49D88-7BC6-67EE-2889-2805E04126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227B83-A805-29D0-9603-23BFEA65E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2B3A02-ADCB-249C-D2DF-81E094090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F40E5-6F9D-4E76-AEBA-FF4294557757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D22F5C-7B12-0EE3-CC90-55D1C6762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A5C6AC-6518-8CF5-5781-6ABF7CADD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5CF90-B4DC-485D-878D-65867A66BD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8659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8C7AB-5E61-D094-D729-8BC6DEFAF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00B6B9-F18A-A2C0-20B8-7D37A62C65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8FD68E-C6EC-2B05-ACD3-F6D1D5E56F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880094-85C1-47C6-FB5E-82E3B1ADF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F40E5-6F9D-4E76-AEBA-FF4294557757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72BE13-0C7F-6787-C808-260C2312F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9B6893-E85C-9032-7655-82FFF2A5A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5CF90-B4DC-485D-878D-65867A66BD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8783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722C15-B21C-34E2-8DB8-67DD1090A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64B443-5BC3-591E-830B-5689AB230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EC6A8-77CE-4611-1BA7-D37F0C896E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F40E5-6F9D-4E76-AEBA-FF4294557757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DC0412-85F4-DA1C-D4FE-50C66F29F6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BC58B9-337C-4707-3D1C-A058729752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5CF90-B4DC-485D-878D-65867A66BD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3685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C7A93-A900-A382-F93A-C4293D7B79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21ECBE-F7DD-E082-7A6F-385FF0026A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6E993D-4DF2-12E4-7835-76450684A6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195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4F5E8-4286-25D5-0A31-081CEB7CF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5722A9-0873-D704-4C57-22560DF540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651151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3F497-DD0A-6E8B-58DF-2DD64F62B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D5F205-AC3C-C7DA-7D40-52E282BCDF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486975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77697-8519-7072-4326-CFBCA7721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4630DF-AA69-CC1B-4014-C983E21D60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4229367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1</cp:revision>
  <dcterms:created xsi:type="dcterms:W3CDTF">2025-02-12T09:00:46Z</dcterms:created>
  <dcterms:modified xsi:type="dcterms:W3CDTF">2025-02-12T09:02:23Z</dcterms:modified>
</cp:coreProperties>
</file>