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CE7B-7D0D-5009-F377-311FFB770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96890-63E3-A0B1-02AC-2E550A0DE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F319-182F-8E34-D18F-634721D0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74B6-2F41-CA9B-F2D6-79D28714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CE78-0EE3-93DA-2E23-7D600E79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D487F-1B88-5644-E88E-59E3DBF8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3DA14-C88A-B39F-BAE3-0DF34A68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20D5-7776-8E11-DDE1-08248076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7282-11E2-C4C6-A61F-C4C5CF18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2F60-F9E1-AFC6-7A36-B533DCA2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FD158-8600-52AD-EB67-C04B6F8D1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53E5B-C4A2-44DC-ACA2-A4267C842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57D0-1557-2443-C185-A14FB490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8FBD-BBA1-40AE-9A15-FB10EA18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763E7-A402-943E-468B-083CC088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5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67B2-6633-84D3-E49C-24EA8C45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F751-5EF8-4B36-BEC0-7C4675BC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854D-B99E-56C2-84A0-35EE1EBA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5190-4D13-64B5-1D3C-FB0F4481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9554-A18D-0DB1-08A7-292EC34D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0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94DC-0624-8F46-ADE5-AF126A05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B35A-9870-FC72-9FFF-B0BDAFF87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DD88-E0EF-64BD-5770-13C1FC64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4C40-2F75-D5B2-F3C7-CA377791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321E-79ED-6D24-F707-97BDA612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1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7B81-966E-DDAF-1A07-8B8C8F1F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3A704-0BF3-07FF-1F4D-8413EDCB5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16F49-B123-BC53-DD2D-D465381B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E4C8-7AFC-AF35-F3DC-5A7F01AF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22FA7-CEF0-AAE1-80C7-8F2E1225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E6881-66A1-61FA-CF25-C56B36E4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939E-87AF-7B2E-55E5-723CB8D1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DB392-A189-9889-5990-A9E9115B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E3401-AEB9-5A7A-7493-A715FABDD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A2237-0B70-4FEA-B4F1-A92BAF216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DDB62-25C3-CA6E-C179-24990BB13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5656C-3261-795C-7201-BE711F31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849AD-9C88-FE9E-92B5-C1E21AD0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4F591A-44F7-29E1-C25C-AD5D1727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6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6CBB-32CE-13B5-E8FC-FB512783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1E1E4-105D-69BF-7B25-9A28356B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D9433-8EE3-0606-B96C-961983B0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C28FB-12EB-6C11-3DB6-214B2FB4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F56FF-BAB1-BBA8-947F-98DFE0D9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88A8B-1969-E67A-3418-1C0F54EA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04297-EADA-32CA-806C-0E217C25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5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3912-D932-6269-48BC-10A83D5D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2158-93B0-B42F-6F56-7DA616F6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00480-95D5-C3F0-C969-A4DE9A3C0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C592-4896-A146-99F9-13CF203B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F0399-710E-6F3C-8AA2-FF10A217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7C276-3354-EED6-36EB-E191DBE8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A3F-4AA1-2ED2-A45B-78F00547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494F3-2D78-7155-8BA0-8E11E4791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F7CE7-11E9-496B-5422-1DC840570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BD0C-A787-C0B3-EC2D-A7D9F124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0B056-E12C-3D61-9B8B-37A28F83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6450A-8E87-952F-4C73-197FA74B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7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6D4B9-4905-9DFA-4DA6-B237CC9B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F8092-C986-091E-4690-7B0940C9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59F2E-6B86-4BAC-B3EE-67C63E6C7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698D-F746-46F5-8D6B-933EC8DE80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13EB-E57D-5C3B-6E13-7954C9395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F09C-A97E-11EA-5539-F8BE02DBB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7DC01-308F-464A-AE60-888D8C134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4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7FF6E-04AD-D78F-18BA-050244C3D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0156"/>
            <a:ext cx="12191999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E1D604-6DD0-466B-C770-E81C5696C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925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E6F8E-CF9B-7C6A-46D3-9CF803658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98826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34A4D-19F8-42F2-018A-5DAEA8280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5256"/>
            <a:ext cx="12192000" cy="2227488"/>
          </a:xfrm>
        </p:spPr>
      </p:pic>
    </p:spTree>
    <p:extLst>
      <p:ext uri="{BB962C8B-B14F-4D97-AF65-F5344CB8AC3E}">
        <p14:creationId xmlns:p14="http://schemas.microsoft.com/office/powerpoint/2010/main" val="293919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48170-A27C-45B5-A9D1-2232D08AD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4966"/>
            <a:ext cx="12192000" cy="1572426"/>
          </a:xfrm>
        </p:spPr>
      </p:pic>
    </p:spTree>
    <p:extLst>
      <p:ext uri="{BB962C8B-B14F-4D97-AF65-F5344CB8AC3E}">
        <p14:creationId xmlns:p14="http://schemas.microsoft.com/office/powerpoint/2010/main" val="152662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F06A4-7C50-E2ED-B723-A7F03495D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2762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B5301F-4ECC-9050-E6F9-D49BA624E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4078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901BB-0681-CAD1-743D-424B32481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2046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B242E-4941-6F6B-4C38-DE0C3D686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5265"/>
            <a:ext cx="12192000" cy="2238687"/>
          </a:xfrm>
        </p:spPr>
      </p:pic>
    </p:spTree>
    <p:extLst>
      <p:ext uri="{BB962C8B-B14F-4D97-AF65-F5344CB8AC3E}">
        <p14:creationId xmlns:p14="http://schemas.microsoft.com/office/powerpoint/2010/main" val="265502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AB57D-4273-5D1C-86FE-246026E72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60029"/>
          </a:xfrm>
        </p:spPr>
      </p:pic>
    </p:spTree>
    <p:extLst>
      <p:ext uri="{BB962C8B-B14F-4D97-AF65-F5344CB8AC3E}">
        <p14:creationId xmlns:p14="http://schemas.microsoft.com/office/powerpoint/2010/main" val="60876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2025-02-12T10:56:36Z</dcterms:created>
  <dcterms:modified xsi:type="dcterms:W3CDTF">2025-02-12T11:07:56Z</dcterms:modified>
</cp:coreProperties>
</file>