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F5AD-1734-B44E-E4A2-091CBBEBA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D9FA-46FC-3434-ED72-287F6923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8622-BE2F-7DFE-692F-D3DF1496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7B03-9303-932F-845A-EFCB8CEC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8676-C989-3464-D07F-CA40E48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42DA-43F6-CF14-D4F4-059EB48C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E6BF5-3259-E177-BA9B-A81A056C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AFF3-0190-96AF-D9E6-7E8404AE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EFAC-88B0-6EF9-B3C6-2BB6DAE5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1901-560E-6AA3-3F56-05BE5246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57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F4E5B-A808-5D6B-A15C-845E94889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96370-75DB-E71E-9DAF-98463BDD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E63A-CB3F-798F-42A6-A7EEE4F4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DABE-4061-A831-972C-B1DCCC6A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A085-6A26-4EBF-B489-357207CB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16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89D6-94A4-69C6-6C74-A15D3136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58B5-BBA3-6A8B-108D-1C78DC67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E7D4-BF63-42EE-DEAD-2AF55527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4F47-FC43-1052-1129-2C006BD4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06AB-5DA6-0071-B9A8-ADD89ACF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8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B106-EDDA-16EC-B601-71A802A2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26EC-D590-C294-AE10-6F4E9234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00DA-6A42-F32E-E5B7-ED90D8B1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F8D3-4C15-7C46-1240-E5EF9100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1160-7A0F-BB11-3845-484D0E7D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6F8B-79DC-731B-67E5-6F0715D7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F1D2-FAB8-631E-B7DC-7CF1FE1F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0453A-3CFF-9AA8-A550-758181D5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C89A-136E-04C9-0954-9565EC54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6F2C-11FA-804B-EAA8-E3BB60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924F-0B11-CB52-4114-6A255055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C542-A86B-EA1E-0CBF-31104E39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8273-933E-E69A-7EE0-7CABB428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353EA-1C3A-7E3E-DD78-FA9F9C87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62DF2-47D8-0BD2-C98E-A2D3A3FA6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C71AD-E33E-9DA5-47D1-038D59655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90372-1942-3F6E-B4BB-BE034C77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5190E-88D7-71AF-6A06-FEDA68D4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C5156-6913-1352-F537-63186C46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A5E0-BD23-8598-9D59-62AB6FCB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B4676-CA38-BC8C-988E-0171C927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FF98-DDD3-129F-8B86-7BA791DF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43FA8-3D2D-5E96-34E1-DFB1B310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50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7C803-38D8-20AA-FF1F-D3E3A21D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58879-596B-6D32-5DE5-F0C5CFEE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1F20-2332-9B66-C7D7-3E6DD628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2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D6AA-7F02-5E38-71B2-9A3AC946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55D4-4267-97C9-BF66-5BF5AC4C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379AE-9B91-FA1C-8264-3308A05A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EAAA2-E09C-72C5-5D89-609B4437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78E9-82F9-ED4B-50D6-BB782A2D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370D1-3F95-7230-788A-78622F37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B3F8-A9ED-C99C-7E0D-62716634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8CD55-3EF5-5974-8968-31DC1D00F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AE40-3AD9-AE52-D129-B7009F03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993F-16C8-8A7B-32A8-365054EC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F6B3-7C1E-049F-937C-45196019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4B341-9854-BAE2-1776-F56E1021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4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780CC-7F8C-C274-C0A2-DFAAD503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1B7B-0127-3EB9-0793-A03984D1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1E26-5A73-3FEE-A79C-A24D896E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6D48A-1F0A-4194-9C0F-D46D9817852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4875F-C5E8-B661-A58A-2B74C8E5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F5F7-E1FB-C15A-1E12-C6BA47438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BB12-63B0-C327-C721-E0AC20F62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5882-CD04-D504-ED83-F7DEC39BF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08AA5-B5C4-8242-D227-B1728FC4A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E0D4-2942-05B4-9F5B-9C936EED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B2045-1934-8F37-7437-40F19E83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8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0E81-B98C-2D28-14C0-EAC98A40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30043-D423-E0BA-BE99-386E8FEA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3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1FCCB-0EED-7BF8-6312-6591976E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7618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2025-02-12T11:12:28Z</dcterms:created>
  <dcterms:modified xsi:type="dcterms:W3CDTF">2025-02-12T11:14:29Z</dcterms:modified>
</cp:coreProperties>
</file>