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D85B-B833-BE03-3812-474D06B7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D1BC5-5387-DB7E-DB02-4F4079D6D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B03F-9119-713E-9BB7-D95B5F96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135-1F0A-4A18-BD20-D4A458C41EE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2127-628F-9806-E590-3FAC598D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0EBD-E099-9E5E-2AD2-585D570B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C419-5A15-478A-811B-498C489BE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8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C226-1ED7-2128-6382-8A9051A8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F378A-8EFA-C185-BD85-5F180B66C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12DF-C69C-6516-F46F-0CEF8FA4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135-1F0A-4A18-BD20-D4A458C41EE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2ECE-C532-7315-9657-1038C799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9A4A6-9919-BD4B-0C2E-E1E58023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C419-5A15-478A-811B-498C489BE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79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CC0C3-78C4-E3A1-2CE6-5C96126C2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95FAD-6ED9-6B51-0A97-4E2DE7370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1DF8-9E35-C3F4-E89C-A66A49B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135-1F0A-4A18-BD20-D4A458C41EE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7B86A-E896-E82F-021C-936514BF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3BF2-5F7B-963C-D618-E2A9EEB0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C419-5A15-478A-811B-498C489BE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8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56C1-B948-C774-D6AC-69E2EBF2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35A8-3416-C734-4650-3D1BBA6B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9340E-9327-6E35-3533-5C688D17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135-1F0A-4A18-BD20-D4A458C41EE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0F8D-3BC8-774C-229D-1AB23477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0F719-ECF6-3338-C094-1BD842F5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C419-5A15-478A-811B-498C489BE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3F13-215F-9CEC-B0AA-40BF9CDD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31A45-6928-CC12-6C35-D5364563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00BC-2B66-8E68-F21E-B0F47978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135-1F0A-4A18-BD20-D4A458C41EE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1280-3A04-57A9-E6EF-B7A3391F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0314-4944-6639-1BCA-484B3B80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C419-5A15-478A-811B-498C489BE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22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4A30-4B6F-4F6F-7514-D26D18A7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AAB3-D99F-5696-ABF6-D881BC69B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22181-7D71-F8CC-D682-2825405A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FE7B5-0089-37AE-4546-5124C1CA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135-1F0A-4A18-BD20-D4A458C41EE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41D71-CE73-E649-CF01-673DE37E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25A9-DCD8-3F81-8B05-AA4751E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C419-5A15-478A-811B-498C489BE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15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E598-EAC7-718C-9383-99021979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D9D97-B363-04EE-3577-74F01AA2B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BD4B-79DC-A895-BAC8-440F4DA30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E1C25-F7CE-EA1C-091D-1A1E7F66C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C40DA-5F21-D55E-F9CF-B3F418336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71CCE-62C8-54AE-7D1C-7D941129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135-1F0A-4A18-BD20-D4A458C41EE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36D95-DD5C-2D1A-A851-ACD7E091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18A1D-D0EC-93C7-85F3-3ECD35F2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C419-5A15-478A-811B-498C489BE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88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1784-CF92-1605-16DA-27B50D53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DFE7E-514A-CEC1-A238-AF6A334D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135-1F0A-4A18-BD20-D4A458C41EE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54CF3-0905-ECFB-1024-ACC6A7C9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A7624-623C-3105-DFFD-5A7081DD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C419-5A15-478A-811B-498C489BE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78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B31BA-E8BB-B6BB-12EB-EE90468B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135-1F0A-4A18-BD20-D4A458C41EE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DB2FD-8EFA-6387-BD88-FB995171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80E7-05EE-827B-0FED-C25E961F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C419-5A15-478A-811B-498C489BE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3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B8F7-FA09-174C-F7B0-AFA991D3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DC85-3159-0045-3731-27D38FB6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2F084-3C8C-EF9B-BFB6-EF364C6BF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144BC-1FCB-4E2B-6EEE-1AD32C90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135-1F0A-4A18-BD20-D4A458C41EE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D438F-F67F-0902-BA60-36CD188F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E375-D4CC-31B8-DC9A-B65AEEB2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C419-5A15-478A-811B-498C489BE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3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8492-753C-B80B-5E20-F0877AF3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DA338-7782-3ED2-05FC-F307DB6EB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1855A-32EA-D35B-64D2-85325DB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523B2-080E-696A-63A4-0EB816B7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0135-1F0A-4A18-BD20-D4A458C41EE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32179-7909-25D7-452F-996E3F57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A14D-0694-6F39-6BD1-AB693EE6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C419-5A15-478A-811B-498C489BE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4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307E6-0444-3A53-CA0A-A3DD530D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F94D7-01AF-DA7A-0824-5D9DB969D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64EC-3D66-F1C2-D617-855BAE3E2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0135-1F0A-4A18-BD20-D4A458C41EE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F5FA-B546-347B-6D46-BA3E4A93A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683B-61CB-39D7-0175-175BA9AA9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C419-5A15-478A-811B-498C489BE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0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CF50-995A-7E6F-BDB7-E256A48D0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D9FF6-8ECF-1E0E-18FE-7EB8EA74C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8701D-9D8C-D1CF-98C2-3AE0E2A3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C209-B59B-73C5-7BBC-56B6D1D6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14D3BA-7EF5-5A63-A5A7-61B4C34C8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0200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163A-9101-D2E8-3D9E-CBB22385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F296E-2AA2-F311-5006-43DEFFF4D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5626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2025-02-12T11:19:33Z</dcterms:created>
  <dcterms:modified xsi:type="dcterms:W3CDTF">2025-02-12T11:21:16Z</dcterms:modified>
</cp:coreProperties>
</file>