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E595-CCF2-F358-6200-3B9A3A26C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84389-148F-780E-2379-3B5B403F8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9FCBD-6724-AF38-39DD-E1C95AC5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703EB-5561-8544-EF47-F4BCA208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5834C-FD78-04A1-595B-A3759C7C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22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26D0-310C-0C37-D6D7-CEB657B7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EE079-31FC-BB70-43CD-1B4ACCCB1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04F-66F9-DABB-E13F-90A2579A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39412-A74B-B0FC-7549-7D0A9F17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29F78-6D08-3FC8-4B3A-E8A9A776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79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885575-CE9A-F946-07B4-88B76FC6A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CEE29-A13C-4DB2-BC11-91F093A88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E4CF-41A6-A446-D5F1-BE1110F50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4562-7D27-F014-2967-E46FE5C1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5680-2B3E-E663-6D9B-D16AD063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73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425B-3FC5-9F01-08F9-E4D0B75E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21F8-5FB9-B7A9-57AC-1D2CC66C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0E18-F155-7C0E-311E-EF74C609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CD2FE-C379-E9D5-AD3F-94822487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7638-A5C9-FBA9-7BB6-A5B1361F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9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9599-8E8D-C115-15B5-64DFC107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32E7-8DB8-2B27-704D-BAD2A7EB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34C4-95B8-4367-0F9C-2D7204B5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F2E93-E7BA-A421-ED5B-77867BB8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A045-3CA9-8F79-A9D7-646815DF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25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8EA3-9D47-E1F6-3CBD-2847AAD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F686F-FBCD-FF3D-1930-60E552D31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908B8-63CE-8356-0ACA-FB83AC1FC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52746-B8C3-F2B2-A1FC-D42AE8FC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F1B1-59FD-9061-1F6B-C83CA45A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63EC-6EC4-96D4-45D1-9C290CCD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964F-E014-CDF5-904E-D7DDB8E0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07FD4-0A67-9C87-47B2-3F25FE315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F6B54-A4A4-F500-979A-F05DF3451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65DE2-9699-2CC4-4837-097EA5E56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68EC7-018A-BA20-6064-708743168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8DEAE-8D76-A9FD-7311-778313BC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FDD2F-253B-B3E8-9394-6C21959E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225DEF-E7C7-7FD3-FF7C-8496C0BE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8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C645-CA9E-5D56-35D3-68469332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F5A1C-01B3-0D5C-0948-781340A7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00058-6075-1443-9D5C-506A7747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FD821-3651-4A02-029C-7F78E1A6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1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576F9-E726-0A49-CB64-A4250308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848AD-80AA-EB21-8E9E-86719C11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56000-A5F3-D9A0-1A7C-A55DF21B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94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103A-25D5-E18C-719F-A8CADA0E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3043-D460-0ED8-06D4-236A91806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A86F-BA1F-EFF8-1A62-6EC0C33B0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8A4F-F5C9-1D4D-AA3B-3991077C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FD40-A9AE-36F1-46BF-B5A56063D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3F665-1C00-5F43-6DA1-CC8CEE63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03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4233-BBF2-31F6-EDB1-82AFF41F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5B51D-5306-0331-BB38-22836C418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E4D3F-BB06-14BD-ADEB-0F778611F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332F4-E3FA-BF8D-73A0-A107CFF5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CE383-A4D8-63EC-4D28-2B84F016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43198-EF69-7F8A-448C-89531C7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59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59D7F-9513-0B99-0DD2-6AC80DF7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DCE82-68CA-3F5F-AF5C-E9FA9776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6D97-042D-BB21-6FD5-58A8993FB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CD58A-F1E2-460F-9F8A-2901C34DEA94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8D1D-9B83-BA17-118B-28457207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AD82-E6F2-4B40-88D3-ECF160621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7C82-384C-4A0C-9388-96CE95C97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59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ECD3-75DD-FC1F-E5AC-565B1E749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3340C-4B90-A4AA-2A93-D957F4061A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9E43A-58D9-2C27-2B40-EC2AA1AA6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3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59B7-EF88-99FD-A349-107C74A4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588D4-36DD-8D46-CFCC-935D2E372A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5533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F4CC-DFB2-7D47-428E-4DBCFF8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3C52F1-DFA1-A2BA-1EC8-828E2BFC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1345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E43-6454-45AD-08B0-A6C83660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277FE-1873-BBF2-B192-7C96DD3A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737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334C-1E40-8BED-826D-9B11DFA6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F1F38C-D035-7A35-E009-A76F4482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0450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2025-02-12T11:26:46Z</dcterms:created>
  <dcterms:modified xsi:type="dcterms:W3CDTF">2025-02-12T11:27:15Z</dcterms:modified>
</cp:coreProperties>
</file>