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640-8E05-175D-286D-ECA2DB24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157C-C87E-5FFC-B5BD-78D136482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E90B-68E6-DEC6-EBA5-FDF394C5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88AE-E70A-F6A1-BAA6-62040520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C83A-D5B0-A92E-F82C-9D7CF6F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0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1AF4-5074-A618-EADB-FCFB247E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6D653-95CE-8511-1DA1-12AD9098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7193-8059-A0F0-18A4-1F0D1A2B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224A-8B7F-6620-8A21-C296553C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7D14-0784-9FC3-50B1-22B3D2F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59430-8DF2-9FFD-3AC0-7444160FF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E50B-BDF9-2417-D320-817E5E6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247C-4B44-A1F9-5199-FEA3AD85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A46-228B-E448-EFFD-C72D4B6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94F8-4628-6095-CBF3-E1802B6B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2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FD00-7E51-9176-1350-EBC8C872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6593-6913-5BCE-B349-282F707C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A053-6F25-C9B8-CCD7-7CD5E06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B0F9-D774-CAA1-01AC-748765F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19EC-5A1B-2EE4-0E1D-49E123B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8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5BFA-321F-6A54-219B-A5B25F93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B9FD-FE69-8448-5F97-88958241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895F-CB57-B912-9EB7-379C4EED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3EF4-CC14-9A1F-BE0A-FA1358DC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9421-60FA-87CA-5917-D6B070ED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B0CF-9650-2785-BD37-8ADCE4CD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DEB3-3A6A-7DEC-5C07-D1414AE54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5876-AA40-8D5B-CB9F-CE79C912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0017-F942-45CD-548A-871FDC8A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3BA7-A6D4-E80B-0F2C-6001C647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AD17-61EF-C864-2979-DFC033F8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CA5D-0E1C-E7A8-4EC4-2889694E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7758F-A887-71C2-F974-D9E85ECC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B555D-40E3-7CD3-9506-0909C065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93623-B93E-F4F3-2AE6-19D0B81D3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AF5C8-D642-F7CF-1BF9-7C8E3B4F0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F791D-B4DC-5BB4-01D2-A3D71624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04CA2-DBDF-659E-6544-B1719ACD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0B43F-BF2B-5D55-9B6C-7E3777A2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5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B64-95E5-5FA0-DE12-861170AC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5974E-9315-E626-3295-DA0F45DB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FA7C-1E89-DD4C-6EBE-0DC896D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85C49-0CA5-D065-D7EF-47AA2A05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CF47F-3041-7FCD-D6A3-AE93C0DA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BF947-3695-9987-6713-FC0D2B97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078D-C652-AB54-20BA-57F4D8C6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DF2-47FF-3730-8198-B7761CAC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A8F2-1768-1216-C782-99792FDE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02C42-2EF0-66C4-4E65-EFFCFAACD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A54B-D414-C4F7-9707-8F2D3AC6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102F-D8CE-305D-03B8-4A5DABAB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93EB-7EC2-F54B-3B78-5A4B9C92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21EF-A7E7-89D5-5D98-5FB38556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705D-58B6-2055-A87C-8551ED6DA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6992C-5508-E2D8-45E1-9C5CDB18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F5F5-E5D1-6FFC-32E0-5E527E5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2470F-A9D6-EB80-7A8E-A29537A5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3571-8163-576C-CD11-8C4ABF16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F7CE-1A0A-CD76-95A4-99CA1019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8DC5-3C38-6A6C-5049-8371CBB7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9311-2097-5092-7C40-79DA521D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DA78-0DC1-49F8-A829-B5D304D4937C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86A8-3071-70AD-8DEF-9EA065F14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38D-66C3-754B-35A6-3BF678D5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DA38-BD35-F93B-F596-346EEB8CA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F991-D365-323B-1DE0-EAC4AF30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9F06-59A6-E72E-1A71-0CCC2FAF5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9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86BB-3DA9-28B5-F3EA-10765FF4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5B9C4-2613-A21A-62E1-E0ECC25E7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872343"/>
          </a:xfrm>
        </p:spPr>
      </p:pic>
    </p:spTree>
    <p:extLst>
      <p:ext uri="{BB962C8B-B14F-4D97-AF65-F5344CB8AC3E}">
        <p14:creationId xmlns:p14="http://schemas.microsoft.com/office/powerpoint/2010/main" val="5157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86F0-F628-492C-2D0B-0E4C255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6ECE9-A4AC-128F-BB32-71611403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6"/>
            <a:ext cx="12192000" cy="1683052"/>
          </a:xfrm>
        </p:spPr>
      </p:pic>
    </p:spTree>
    <p:extLst>
      <p:ext uri="{BB962C8B-B14F-4D97-AF65-F5344CB8AC3E}">
        <p14:creationId xmlns:p14="http://schemas.microsoft.com/office/powerpoint/2010/main" val="20987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0BCA-C3B6-632B-6C75-862E3BBA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8E788-B3C1-68C0-EC83-7FD3C85C3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36788"/>
          </a:xfrm>
        </p:spPr>
      </p:pic>
    </p:spTree>
    <p:extLst>
      <p:ext uri="{BB962C8B-B14F-4D97-AF65-F5344CB8AC3E}">
        <p14:creationId xmlns:p14="http://schemas.microsoft.com/office/powerpoint/2010/main" val="11747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18E-212F-4C0D-EF79-B06DBE79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0B8C9-5BAC-D6E6-004C-2962C7329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36292"/>
          </a:xfrm>
        </p:spPr>
      </p:pic>
    </p:spTree>
    <p:extLst>
      <p:ext uri="{BB962C8B-B14F-4D97-AF65-F5344CB8AC3E}">
        <p14:creationId xmlns:p14="http://schemas.microsoft.com/office/powerpoint/2010/main" val="18662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28A-876E-5C30-FA0D-698E5F97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B7019-4537-BCC2-6D8C-2AAA6EE27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946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2025-02-13T06:53:15Z</dcterms:created>
  <dcterms:modified xsi:type="dcterms:W3CDTF">2025-02-13T06:53:40Z</dcterms:modified>
</cp:coreProperties>
</file>