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675E-1BC2-D5AA-F4F9-CFE477E5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76C29-AE3F-148C-1175-71B1C1A1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F20E-8C04-FD42-D412-32B5A988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BBC4-B933-DC31-448F-3C21F98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D884-F62B-372E-15E8-54404F60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5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F06-7ACD-0035-C226-8EE822C8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B7B3A-252C-3117-AAE3-802FFDD5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9DDC-E1C3-2DF3-5A0C-D061D370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6A25-BA9E-12ED-9637-BB0D862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22C0-5297-4B6F-BFA5-D47DB865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AC737-831A-0906-00DF-C4B28E10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F050F-B221-11ED-3248-F802A4575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8745-DA3E-69E5-9BD0-569B4F87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11EF-647A-C1D0-8378-0AD0D06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580D-4C64-303B-D89C-D4EB88DC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4A8E-9708-9129-B4AC-DCA9434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494D-00F7-8F77-28AB-DCF6E3B4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76C-CD2F-96F7-CF84-AEFAF7CC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2442-3B02-8198-EEE5-BC740CE4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6AF9-5222-22B7-778B-801DC38A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A8D-D0AB-D46D-1D61-1574735C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D5BFC-817A-8B7D-7792-63DDFF1F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94FA-B161-D00B-4F38-CB8A4A13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8349-5BB7-61F9-312C-D87C51E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6C3F-CEE3-1B4F-CC88-D0A555E1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3352-295B-75D0-33B3-35D15A67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BF86-7E42-725D-2218-4B0DA944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FCE83-9222-CC31-F647-7C585907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C8F9-6286-C5E8-BC89-596C32C4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2C2DA-4B19-FDB2-8FA8-BC2F3E4E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A995-A496-E657-07D5-FB7D105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A4B4-5707-4B11-D9A5-572BCECD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E4C7-5CC7-54C7-E488-CE1EBABE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9D8A-3619-A257-32D5-F36198F1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32AF-0B91-7270-7D2B-1E5511CAA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D5541-9E5C-989E-D5A6-2C5DFFE7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15E3-8AAD-D7AE-CF07-261F54CD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91A3-789D-C1B3-B200-27D30885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9E4A9-5BD5-4CD5-DFB5-E309CDB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33C9-064F-F08C-A9A4-1D922473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5E44-8156-2A31-A9FF-72A489C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3CD9-83C8-A5F6-91B4-CC8A2844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4A57B-D6CA-65B0-C28B-C63EB6B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BAC07-F293-7A8D-6850-19EC8D55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B5A3E-33C2-CE43-D95A-5B42ACA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7C7-170C-A447-D6EE-0EDCBF4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B3BF-ED62-9520-ACD9-D1DEEB22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FC87-4160-90B3-EC4B-C679B1FE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EFCC5-104C-F7E6-BA58-DD60A279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F0D6-8E0E-B9BF-C99F-DECA943B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3B51E-93D3-5841-2D83-288D1D84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506-69AC-03BF-A9E2-E5D0D3DE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481F-C709-26EA-33E7-D52A9B4D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0F695-1B54-9CD8-17BF-46BCE457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C4B9-7D75-A970-988F-C389800D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3089-9F0A-A982-247C-F234AC4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9CAF-E7BE-93CA-3DBC-A65FA82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21DB-D0BE-F5EE-86F2-BA182372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CCBF2-7220-63AA-9EE1-65560BF7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4FCC-9460-A243-F638-7A7D7CAA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1C7-02C3-84D0-49BE-B04F09F0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E326-826F-4995-96E1-48BCE27FC3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4338-CE1B-8E31-E815-714486603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98B7-A54F-183D-5BA3-3D894E2D7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2B0B-CB46-3358-ED4A-63589A086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376"/>
            <a:ext cx="12192000" cy="27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91985-225A-6528-1ED3-218C313A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879"/>
            <a:ext cx="12192000" cy="2799116"/>
          </a:xfrm>
        </p:spPr>
      </p:pic>
    </p:spTree>
    <p:extLst>
      <p:ext uri="{BB962C8B-B14F-4D97-AF65-F5344CB8AC3E}">
        <p14:creationId xmlns:p14="http://schemas.microsoft.com/office/powerpoint/2010/main" val="4984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2025-02-13T06:55:55Z</dcterms:created>
  <dcterms:modified xsi:type="dcterms:W3CDTF">2025-02-13T06:56:23Z</dcterms:modified>
</cp:coreProperties>
</file>