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C1DB-AB72-7012-90D8-B7A360941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DD6C7-FDE6-7173-19B5-C2FC5F7A0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8160-D648-79D7-4087-38813932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D018-6579-498E-B9FF-29419480FC8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791F-85F0-F4F0-5A76-B5BD87DD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F40B-0545-D15C-F037-545CE8F0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DCFB-64D1-4255-833B-0EB82E46E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6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CB04-5DEF-F430-7E45-57F85E69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58D3B-91EE-827A-B819-445EBBEE8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0893-E9BC-A70D-3E69-ADA523CD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D018-6579-498E-B9FF-29419480FC8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7464-4E6E-9DFB-D1E5-3DE0941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7FF39-2A34-D958-3076-6CECABC9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DCFB-64D1-4255-833B-0EB82E46E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E79C7-E5EB-9E72-4DBF-6169DBB6C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A8412-534A-9388-F7F0-9584E5DA4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3FF87-E564-1CA4-A834-B6F42219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D018-6579-498E-B9FF-29419480FC8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4194-0578-80A6-F1AF-51499D5A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EB50-95CC-5D57-54FA-090BA2B7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DCFB-64D1-4255-833B-0EB82E46E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4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64DD-8771-324A-970A-AAF4443C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0845-0B12-1C31-A503-32F3A659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B315-3E50-43AF-0736-CFA9FAEC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D018-6579-498E-B9FF-29419480FC8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7632-ABF8-D6FE-5C3F-6DA20946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802C-7ACF-3F73-3541-4F30E64A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DCFB-64D1-4255-833B-0EB82E46E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7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45FE-F4FA-C90D-B1DC-B4BD8883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301F1-C313-E1FB-EA17-E6408B7A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E0FB-945C-BCFF-666E-D3A17012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D018-6579-498E-B9FF-29419480FC8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39CE-E00D-A4FE-3252-9C291F1A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9689A-CF15-0466-16D1-3922E1B7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DCFB-64D1-4255-833B-0EB82E46E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4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4EBB-044B-33B1-4C97-E5D64DB3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306C-9E7C-0058-31B9-3C31520D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A6AAB-2A6C-9BCE-A2CD-1CDBA59F1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08959-6BE9-306E-E61F-DCA94E3A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D018-6579-498E-B9FF-29419480FC8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38FD3-AF0F-1521-6BEA-6D63D8F8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8435D-A79F-AEA3-59AE-8492187D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DCFB-64D1-4255-833B-0EB82E46E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4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32C9-0794-2C27-BBE6-73B53FE7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0ECA5-05A5-EA06-08B4-93C923FD4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096F3-3ED7-BD18-694E-30CE2E003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4AC88-AEAC-C9E4-0EB5-8F6DAC2F5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5A6AB-5D09-6A9D-96F1-FAB86D9EC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F04B1-1C8E-DB52-E149-DD1ABDF2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D018-6579-498E-B9FF-29419480FC8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3AD90-1824-D707-4CDE-E5CE6A72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EE8CA-B7AB-3EB7-9ABA-635D805F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DCFB-64D1-4255-833B-0EB82E46E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5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7EC8-48F8-6287-51B7-63AA2137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07F7B-4780-FE48-CD68-6645A419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D018-6579-498E-B9FF-29419480FC8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D0374-0B08-3F2E-C652-21817A2E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94CF5-D609-B6D8-6122-C2367629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DCFB-64D1-4255-833B-0EB82E46E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3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C0BD9-2C5B-83ED-296E-AE344E84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D018-6579-498E-B9FF-29419480FC8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72C20-F9A4-4151-160D-2B8231B7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C3780-4A4C-6D28-06F6-A290FFD3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DCFB-64D1-4255-833B-0EB82E46E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9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D03D-CE37-10D9-3610-10FB32CB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A0FF-BFBC-917E-446E-08BE72BA6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2CD8A-A98C-C19F-B4B6-1CF91F05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575E-D4AA-0F6E-4418-23E90EB4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D018-6579-498E-B9FF-29419480FC8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5AC1E-6D57-B767-F285-0FE3ECDB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38AB9-A0ED-D65D-5AF3-634B3118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DCFB-64D1-4255-833B-0EB82E46E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9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08B1-30E6-8972-3AF3-551960D6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DB831-8B6A-3157-F5FE-050413B72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23365-C9FF-9529-1B61-F8708C580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C167C-4F29-D6C2-EE56-FBCD8497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D018-6579-498E-B9FF-29419480FC8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F39AA-92A8-F42D-58A0-322240F8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B7E58-1CC2-D7C4-AFC6-E6AF83C4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5DCFB-64D1-4255-833B-0EB82E46E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8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919B7-6DD5-97A1-9F31-21D79672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B9848-0558-774E-B68C-0BF0F5982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EEFE7-6E08-0F45-C5F2-BFFD926F8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D018-6579-498E-B9FF-29419480FC8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105B1-4413-3696-BCBD-3850D4AD5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BE54-3F58-D182-3FFB-5C03DB222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5DCFB-64D1-4255-833B-0EB82E46ED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1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3AD4-D2F8-D8E1-38E9-2C32B88E5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C2BC7-3A38-0007-7D1F-28C4F7304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C6952-599C-CA57-77E8-7D70233F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7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724C-3B29-E9CE-7035-FB14F685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25B03-56C0-C895-93DE-EEE91070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4915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2025-02-13T06:35:13Z</dcterms:created>
  <dcterms:modified xsi:type="dcterms:W3CDTF">2025-02-13T06:35:39Z</dcterms:modified>
</cp:coreProperties>
</file>