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8203-6B89-F9B8-6CAB-850A37B35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73DE4-2CE8-96D4-5CEC-41756A381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B02E-81E9-BD8F-5201-90E84C40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9D837-8C7C-EAA5-A46E-B839D327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3322-D84A-F8F6-1B02-DA392AB0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E144-4AD3-8BB9-EC85-C62EF277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3B2B-9B5A-6135-F7DB-017609D6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ABE5-0C59-04F4-2AFA-14873701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4E932-A743-033A-A4C5-12E69723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C010-85E5-694A-7F12-2030329C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FF1D4-07BF-1EFB-C493-18B56F28A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A879-D5EF-EC2F-5E75-08A9DBF7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3C7A-8EBA-63D3-EA24-9DFEB66A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6B95-3248-8FF1-475A-38A9C97A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3DF8-7F78-435F-24E8-9B9A9EEF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7ED5-D8FC-64F0-D092-DEEBD444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752-E0A7-8F09-FCB4-F2294118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935C-28A5-139E-FFDC-4591A0A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2810-8CB0-7BF7-AF9E-4FB9A112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5251-E126-2B43-2C85-8A2AF86F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7A78-4E92-7360-0137-94CDC9B6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5CAD-8F15-7FEA-D98A-57622482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11C6-D835-C529-F6F3-43071D50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116E-80DD-971B-757E-DEDF19C4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DA484-9979-0CD1-9695-2D57FE44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F655-CB2A-6D6E-9D32-94093B25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8E49-3623-7B77-0B96-AC0A63A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DCAAF-BEA5-A71E-8E7D-9D9242BAE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7EFA8-142C-9784-6A26-143FA46F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D66C-CBBE-3AAA-92A5-C169E3C5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6086F-EF0F-1081-2A7D-DF0AD38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31DC-0824-1E75-D8B1-4BAAFDDF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F9F4A-6AA6-0243-47A6-DF7FE958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2C704-4FD7-DF63-2D8B-2BE29A8DC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55987-778C-A64D-DB80-636E370DC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6ED6D-BD81-03C0-9B6F-BBF11C7AC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5D1B9-EF01-6F54-4DE7-74BD8CCB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2FF7A-EE03-0B85-B5B1-731A4E6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75DDD-9558-17C6-DD30-05B942C7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5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2626-560A-5991-1A48-45018850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9A533-EC09-ECDB-52E4-6013D5A1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3EFDC-45D0-A9DD-4259-908B3CBE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CB3AF-11A6-ADE9-3F55-8B48BFE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7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73848-1EA7-7DE6-C2E1-04917AD5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54958-D6D0-3F0A-1394-13C9C33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16D4-AAF4-8925-6089-DFEB79F3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7AD-8AA5-592E-414F-0E025A65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9DE5-67A9-B9DF-E6B3-3F0F82E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8A91-294C-3BAF-FC6F-8E02FF37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2B89-ADBE-2EF6-DA4B-8ED1214D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3ED6C-6BB7-6970-382D-CFC44099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069C-041A-4EF3-F8E0-650A14CB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29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87E2-71D3-E6FB-C0C1-CBBD9CF8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51DD8-574C-DDF6-9A76-48F496F18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82FB9-0531-FF09-A0F6-50DB3C2C8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80DA-D25C-C052-ABD8-193C2A3B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A8DB1-CBFC-2292-C182-7159A908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2571-B667-EFCB-F2E9-B88ECD72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2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CEC70-DADC-1B63-6E67-CD15CF6C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401A0-67B0-85AF-3B5C-223308D9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A1A8-3999-C656-FAA5-042071C6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737F-764F-46B5-B867-B02FC23DD88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10C5-295C-135A-6318-3C5A9C64A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D3BD-AC9C-282A-7D00-50DD00C5A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8D821-18B6-4C12-B818-1A87084FE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8AA7-38E0-E651-F5F9-DC97B1EE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D9203-D5FC-23ED-A6AC-D889A82F1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6F04E-DC48-5505-9BE1-61023269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6"/>
            <a:ext cx="12192000" cy="67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2025-02-13T06:38:16Z</dcterms:created>
  <dcterms:modified xsi:type="dcterms:W3CDTF">2025-02-13T06:38:47Z</dcterms:modified>
</cp:coreProperties>
</file>