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C1D0B-9DC7-2644-95BE-92CA42AE6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609DFD-C26F-CB86-AB1D-DB660A8EA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B3F40-C422-051E-4560-92E0293F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7BC-9775-4758-8546-2ADD0F46EFB8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0C285-29A8-596A-37CE-B875A3BA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098AE-801F-B870-F512-0C146C76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74C4-5EDE-4A0F-99C5-7344F459D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75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BD9A3-B936-F481-01F7-C061AAF2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245B8-79F3-2189-D457-53F473EAC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6C3EA-EBBE-18C6-5A2D-CC305631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7BC-9775-4758-8546-2ADD0F46EFB8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705F3-80F9-6B15-3CCD-DCE9F85A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C6E82-C57D-C493-9A19-953C80ABE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74C4-5EDE-4A0F-99C5-7344F459D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59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8120E-9EA6-4038-8B3D-C0A87A171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4A7DA7-38C4-D80F-1F64-8D4378694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EFC85-35D6-70B1-0BF4-BE732BB23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7BC-9775-4758-8546-2ADD0F46EFB8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B1BD2-E237-82F8-0850-037BB623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A4BE3-C089-2A19-9FD7-919AC0A68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74C4-5EDE-4A0F-99C5-7344F459D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00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EEF0-C882-942E-4995-B5392952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EB245-9256-1BB5-9D10-7613298A0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EA161-A19B-E718-65B7-6598AD5FA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7BC-9775-4758-8546-2ADD0F46EFB8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78133-E1E9-53E3-9E6A-58B7BD232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913F0-88B2-4A68-4697-3987DE53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74C4-5EDE-4A0F-99C5-7344F459D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54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7DA5-0304-D494-0898-B2452FA07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9364-97E8-8AE3-90DE-5244A33C4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6E818-FA19-6806-C6F0-37D19853D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7BC-9775-4758-8546-2ADD0F46EFB8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571B2-58B6-7FF2-C43C-44DC0763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0CFBF-7F85-67CD-E8E7-DD7813C1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74C4-5EDE-4A0F-99C5-7344F459D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95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B15F6-70B1-8164-C316-F6138A15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4A0BC-0DE1-D8E6-DD57-9DCB0A3FE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1C639-5A88-F7B5-3668-3B7F1C596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8B2FB-038B-4481-7938-D29247F6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7BC-9775-4758-8546-2ADD0F46EFB8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A5547-3D62-EBD1-ABDF-F5F8EE66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62AC4-3D7B-22B0-715D-056980E0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74C4-5EDE-4A0F-99C5-7344F459D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62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C77D-058B-45A5-FF7E-E1E20C0CE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CA122-EC09-879F-86CD-76FC5ED78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9ED9E-217B-D6DA-7FE5-4D76A36B9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73685-2F04-85BB-366D-BB4B71D7E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2734D5-CF20-D6A4-404B-889CE240A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85D0F4-29AA-396C-7CF1-B39B29E1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7BC-9775-4758-8546-2ADD0F46EFB8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22F058-EE53-C200-514D-29EC01832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CB2E3-A20F-510E-BAFC-6519DF987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74C4-5EDE-4A0F-99C5-7344F459D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51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A50D2-8DDD-D498-F148-083D149B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822B4-33E9-2744-6575-610FD778D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7BC-9775-4758-8546-2ADD0F46EFB8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65006-EEB3-CB22-7AA3-EC7DEA75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3E30F-3788-2C61-406E-C1C301131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74C4-5EDE-4A0F-99C5-7344F459D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08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6F0C40-8DA4-BE1F-C993-DCD7E7DFC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7BC-9775-4758-8546-2ADD0F46EFB8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7ED54A-24FB-07DF-3624-54A9CA25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BFDA5-394A-AE65-8826-7A6A4D700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74C4-5EDE-4A0F-99C5-7344F459D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21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84F1-A941-6348-AA66-DDDD6778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0D51E-712B-B68C-50A0-9ACC686F6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384F8-925E-9913-6D35-897D78B26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7CF6A-A7E4-4F14-BCB7-8926F762A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7BC-9775-4758-8546-2ADD0F46EFB8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FECB2-8BF3-21DF-6020-2DB337DCE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3BBD2-4869-929A-9AAA-1AD41E4F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74C4-5EDE-4A0F-99C5-7344F459D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85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13C39-C3E6-23AE-BFEF-E0B729C08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565643-CAE7-6611-3E29-F74A3D138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5D033-373F-A50F-4511-F88EC6169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43B32-728E-D1DA-F6B0-71AA0598E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7BC-9775-4758-8546-2ADD0F46EFB8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11A9E-ABCD-4C09-9C00-06229FC3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10073-5BBD-4A10-C823-4F5B19583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74C4-5EDE-4A0F-99C5-7344F459D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59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8D2FE-FA13-9F0F-3D4D-5DA027A45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CF8F5-42A1-16B3-114D-10D001633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A2FA6-3E35-CDE2-2B7E-EA35F0960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347BC-9775-4758-8546-2ADD0F46EFB8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8B8A7-DE07-3DA9-5DA7-4A75FDFD3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A46AA-F0B8-EFEB-303B-7447D5096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B74C4-5EDE-4A0F-99C5-7344F459D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40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9066-16B0-358E-748E-98FB34364B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E7400-BEA1-5ECC-5FE9-1F8D1A7EAE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72FC5-57A2-E815-2DED-CCAA46B92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817"/>
            <a:ext cx="12192000" cy="678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5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5BA9-218F-A5F0-00E3-BCB15626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F81298-096E-A4FB-5BA6-125B037AB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4578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423F-3074-8383-E512-1B5F57A1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C60DD1-885F-21B3-79A1-A3418C6F6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3155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20A1-A758-FE4C-AF16-E7AAF1619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E86DCC-BF69-726F-565B-7C7845213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16007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B11C6-7253-722F-C707-B5398E25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D5DFB1-18D5-B3DF-977E-006971E7E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90496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2025-02-13T06:05:32Z</dcterms:created>
  <dcterms:modified xsi:type="dcterms:W3CDTF">2025-02-13T06:06:52Z</dcterms:modified>
</cp:coreProperties>
</file>