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E651F-B4DA-6CB1-0C7B-86DCF2AD3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862C73-11D4-083F-CC8D-46ADC826C2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FDBF9-0A22-6B99-9F62-1F3EA9FC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C542F-360D-3E32-6185-B84258F75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BD68C-17AD-B91E-2561-EE02D9EC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48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5477-7C37-8F17-9F04-41BBFF87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A075A3-7270-664E-63AA-F7F61FFCE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C28AC-C76A-8608-6DDE-F192102F5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81C99-E270-26C1-3A50-70C09AFC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0082B-D586-3A9A-A127-EEF23B53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93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B39F3-14BF-4C5D-3FF8-C300AD5690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A32B04-5B9F-2838-B0E3-B7E9AD8C9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E79B6-9820-D526-D310-EDB60F02B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D2A55-250E-95B9-F0B4-D47623BB1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7B579-6DCE-288E-EC19-01B6340C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95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594B-821B-06FB-3D19-F1DC43239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E5B75-907D-7032-C383-2669213AB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D02CC-B18F-B462-6B20-3636FF4D9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7E154-0D41-6423-4580-8349E18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75A70-50AD-140C-8949-975AC48B2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00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6CB8-4F69-2651-F1DA-6CF0F5DC8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3D4C-16A5-7359-69E8-2B9DB62BE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EDEA0-55F1-E52F-8962-26D2720AF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5A9DF-187E-B511-6D55-015EAE12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D5305-9394-3079-C45A-2A6918919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446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50870-B374-2476-EAA2-6A1ACD56C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7C83C-37A6-CE62-BCDD-325B24211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B7A09B-E1E2-AFC0-F3A4-E805EEBB7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5D429-8E72-8C4B-5F76-44A8E8DD8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ADA24-D6A9-7D28-FAE1-278E9060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7DCFC-778B-3E6A-8741-69AA0952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4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89231-BAA0-316F-25D4-AAF38347D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3DD71-FCCE-D3D0-DB63-21BD05CDE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A2FAC3-4011-831A-367D-55CBBC849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14D726-C33F-EEB3-9BDC-59AFCF3962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A69A93-6155-6B1F-639F-0AD72EB385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5A9B80-3C3B-E6F8-A6CB-1034F5F7C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FC15BB-984F-6F01-4CD0-1D7CC790E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0698F-CDA8-C625-7562-83F9AA2D0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21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ABEE1-4BB5-1EC0-7C56-90A4A301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6379D-129C-DE97-9850-C12A55C6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61E36-4538-F663-C821-5CAF2AAD6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61F57-167C-AB13-60FC-194F265D6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18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022118-4039-EC34-3B87-2C9D64C61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FD09E0-AC84-2F45-2EBC-8F196EBA1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B7CF26-E778-1BF8-A05B-A099BDA2C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18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CDFBE-1A6D-C0C3-2F85-A6F6F8B6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B79BA-CAA1-9324-4AF1-8148AC28B9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C94CF-3DC9-792C-1948-2250BA86F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CB689-F75E-EC12-2D7E-76BC59CF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063CD2-5E47-D8B4-5D7A-E25F803B6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C085-E419-E2F4-D3E9-EF8DE022B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67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546AD-5642-E8DC-26A2-AA11A2F5B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3EAF96-71A8-E47B-9503-FFE6F2183C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62BE5-FBA2-BA6D-349D-3FFB9099E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0141A8-FAF5-5779-BE6B-943A665E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1EA44-3FEC-6B1A-1C7E-035123B79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32E21-131D-AF30-41B5-E1536B7F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0768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84AAD7-8CBD-3E3B-8C6A-D35556897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CC557-569B-FDE6-F2CB-7FFDB49E7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B19F-FEAA-1025-4736-A92BF9E20D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3B293-9DA6-40C4-BF1F-4D442CCE2A4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86AA5-8F7E-2BE4-047D-67584DC577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2D627-0F18-1CCF-DA79-E5E13DA64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9D3BE-CC98-4B0E-9E86-4AD2349E6F2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85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83A03-F98F-588A-1C50-AA3950C16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E885E-9E5F-801A-92B2-7CB6130B49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8BFE4-BFDB-9180-BD54-E7B471F8D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56"/>
            <a:ext cx="12192000" cy="677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12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4D479-C06C-13AB-2473-96152A102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0B4490-3630-CD47-052E-64D417C18F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7517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497CB-8B14-B290-DDE8-F2B174DD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414F40-0A39-60ED-EC5D-0FA1BABA5C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455561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2025-02-13T06:32:02Z</dcterms:created>
  <dcterms:modified xsi:type="dcterms:W3CDTF">2025-02-13T06:32:41Z</dcterms:modified>
</cp:coreProperties>
</file>