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3D09-D136-34C2-5E51-6ED03F448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7DD9A-8327-7D67-C5D2-3D4A2098B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FF991-CB5C-667F-42F2-D060E2A4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F3ED-741E-4D7D-8AAA-1BB268CF6E5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5F4C-1CDD-CEE6-A60F-AC0A77F0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D6965-57AC-1648-D35B-9D5B856F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5646-3BA4-4B5F-BFD5-B9A0BB7D4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92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FE3D-5DA6-051A-FD17-659227CC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20BA9-D989-F68A-F7E4-777BB6B6E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5564-489A-5718-4396-C4698DE4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F3ED-741E-4D7D-8AAA-1BB268CF6E5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B930D-8E72-7FC3-BDC9-0BD178EF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DE784-9C12-CE39-985E-88704429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5646-3BA4-4B5F-BFD5-B9A0BB7D4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06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E84AC-363E-F04A-2375-DAADD9379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A23C1-29CC-57DC-C0FC-38EB8262A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9F17-0D96-6093-2596-DDE1F65B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F3ED-741E-4D7D-8AAA-1BB268CF6E5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8DEC7-A797-C88A-70DE-541A6025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FA60-AA55-C259-715B-454D450E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5646-3BA4-4B5F-BFD5-B9A0BB7D4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17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D375-8F79-91DD-B8CE-A418F606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782B-2A93-D030-9145-00E655500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0456C-D9B8-861A-62B2-35752380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F3ED-741E-4D7D-8AAA-1BB268CF6E5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51D92-FAB5-B5B1-6376-EE0BB45A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5FAD-E4AE-5520-C3FD-9EDD78CB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5646-3BA4-4B5F-BFD5-B9A0BB7D4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60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B023-A3D3-03C0-C49F-8B3DC3C6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C75D-76C8-6C61-4A60-C5506B8D6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84259-1515-B6BD-6251-5FC99FDA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F3ED-741E-4D7D-8AAA-1BB268CF6E5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C6DF6-69E2-3EA9-2466-B97816A5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69761-E650-BDDA-8DF9-21CC35AB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5646-3BA4-4B5F-BFD5-B9A0BB7D4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1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2A24-0BDB-8B28-EF0D-ED86885C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44DA5-C993-D2C5-89A3-EF69F318F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7E77E-166A-5D99-C152-E7D1CDFF8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AAD21-0F7B-0F0F-4FC0-532F642C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F3ED-741E-4D7D-8AAA-1BB268CF6E5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03B41-47DC-5EEE-C8A9-B6348950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DA956-3F7D-708D-3297-4751CE2D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5646-3BA4-4B5F-BFD5-B9A0BB7D4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96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5CC0-2B55-17C5-5A2D-137813E0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4B39E-B221-5951-5B06-21EEFE1B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2F2A3-C8E4-5A9D-F749-F4BAEB6E7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1A57D-7302-DCD3-98D1-7B024AD0A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9EFC4-0DED-53D2-F776-A431B4A05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F2FDC-C0DA-C2C2-2867-01946ACF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F3ED-741E-4D7D-8AAA-1BB268CF6E5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E7E5C-581A-13F4-CA20-BA165759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970AE-B49A-C425-0EB9-9CA8CB62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5646-3BA4-4B5F-BFD5-B9A0BB7D4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21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46BE-C7CB-3FB0-CA0A-9A3E64F2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01735-5637-71A8-030A-0BAEA8B8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F3ED-741E-4D7D-8AAA-1BB268CF6E5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07268-853B-CBD5-C29A-DDFD8376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A1090-A4F3-241C-8587-197B2D54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5646-3BA4-4B5F-BFD5-B9A0BB7D4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06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11B8D-6400-28B9-F559-D700671C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F3ED-741E-4D7D-8AAA-1BB268CF6E5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8B621-34A5-0F5F-2B3D-C5621890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B3162-03B5-27CB-7E1E-15728CA6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5646-3BA4-4B5F-BFD5-B9A0BB7D4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2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5EE9-56B0-9AF9-2BA2-3FD437FA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450EE-1638-B670-5845-38CF35E32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EEFDB-2245-3481-EE4E-F38B24185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38968-DBA9-B5BB-2CA4-5E36F11D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F3ED-741E-4D7D-8AAA-1BB268CF6E5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3F8FB-5F52-F097-2102-AA818F2F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78D01-8C5D-13C5-5954-A0551A49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5646-3BA4-4B5F-BFD5-B9A0BB7D4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56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A8A1-1688-367E-3CCD-CEA86278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BB6FF-DD81-5CAA-F92F-ABEB22DA3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83385-7AA2-733E-91E5-226B22B49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498B-5975-B48B-7BF2-24DB9EFF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F3ED-741E-4D7D-8AAA-1BB268CF6E5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D5808-A0D3-572C-FACD-DF6D9650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3BF51-9946-681C-0A29-EFF5BB7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5646-3BA4-4B5F-BFD5-B9A0BB7D4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60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62FD7-4609-89AA-59D1-298C97C2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7A22-DB87-8E90-E63E-D88E5DC9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12097-469E-43BE-C81C-BCBB4FF96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CF3ED-741E-4D7D-8AAA-1BB268CF6E5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676B1-1FF7-941C-4710-FBDF23074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0EC45-2E7E-2944-7DC6-7925F20B3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35646-3BA4-4B5F-BFD5-B9A0BB7D4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4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2BD9-3687-7D21-4FD5-071933CBC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2D320-975A-248D-CEF0-B772503B2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1A1C2-F1FD-46BB-7434-0A1574DA2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4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B652-162F-AF62-3DEF-149255FE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CE1A3-A40B-09BC-5A5B-513DC437D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0403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56A4-3F44-1E65-4949-B1570CC4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5ADBDF-67DF-BEE4-326C-E7CC85136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1675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2025-02-13T05:52:00Z</dcterms:created>
  <dcterms:modified xsi:type="dcterms:W3CDTF">2025-02-13T05:52:26Z</dcterms:modified>
</cp:coreProperties>
</file>