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DBBC9-F5F4-2D08-F8C2-5BD8CCAF3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84171-D698-3814-8026-63E524FCA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4472F-5C04-47C0-4ABF-042AE671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D6A5-DEA3-40AE-8DB1-C4FD7EC1D8F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F933-5E7C-26CA-6C35-B43BDE26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631FB-3D0A-A105-8C9E-BDDED00E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5154-C8AC-4ABB-9627-2D8091E62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378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3C6C-F850-ECE6-511D-45DEFB99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39541-BF37-7873-F347-F275E3D1F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869ED-4020-0C62-0C87-5ABC0DA4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D6A5-DEA3-40AE-8DB1-C4FD7EC1D8F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67ED0-0247-FE25-6CE4-77EF0C91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913F6-EBF1-ABB5-8514-800658E8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5154-C8AC-4ABB-9627-2D8091E62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1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071381-8866-A146-612F-603F93411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FEFA3-62CE-D52B-11F8-825A345AC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2DF54-5AD9-7266-A3D7-30677C87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D6A5-DEA3-40AE-8DB1-C4FD7EC1D8F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D37FE-FA96-1316-4CDF-D57D4C1A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945EC-D5E2-1A7C-7391-188BC67B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5154-C8AC-4ABB-9627-2D8091E62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75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A9CE-8A49-743E-C770-6D0B2B9D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7A9F-6635-83D9-C6C7-E3C23BD00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7B217-C5D2-BE98-BA56-78E110FC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D6A5-DEA3-40AE-8DB1-C4FD7EC1D8F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840B5-38F5-9CA5-6C10-A3AAE877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0F12-163F-FD74-77C9-93CBFC61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5154-C8AC-4ABB-9627-2D8091E62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55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7A98-2BAB-574F-ABD3-6AF32AAE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D1542-391B-C397-C0A7-14C998D8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4FAE4-1F59-CA53-AE9D-9037FDAD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D6A5-DEA3-40AE-8DB1-C4FD7EC1D8F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80221-66D3-56D3-D7A4-6DC8D27E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57722-6C5A-E6BB-9700-0842FDE3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5154-C8AC-4ABB-9627-2D8091E62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76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27621-CE19-68B2-827F-66EDE801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ACF4-E608-D0D9-BE47-7AC447776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DE8C5-89C6-0A3A-F72B-C9CD4D175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E1E5E-D0C3-BD17-69E3-6FA326E1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D6A5-DEA3-40AE-8DB1-C4FD7EC1D8F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48F50-1405-38D3-1D3E-D522F7D9D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4BC56-5BB2-9DD5-D196-93B5023B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5154-C8AC-4ABB-9627-2D8091E62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93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7D472-6C05-301C-E901-628811C7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99B79-915B-BD2A-5CB6-2B07C03CA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BF569-A0BC-5CB0-54E9-B1C0BA747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C8AB8-3AF2-CFB2-B7C5-4E7968994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E35ED-A342-5807-8D6F-73D9CEC19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5D006-7901-B867-6680-359559FA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D6A5-DEA3-40AE-8DB1-C4FD7EC1D8F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913B9-DA7A-F38E-AA8A-F738B7BC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A0EAB-995F-4B44-22D3-9938F3B4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5154-C8AC-4ABB-9627-2D8091E62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5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3468-5B63-1385-D488-4A60261D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F3660A-22F0-8E5D-CAA7-436A808D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D6A5-DEA3-40AE-8DB1-C4FD7EC1D8F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C36AB-8818-0940-BE5A-C3A130C20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4A551-5194-9DAD-312A-484C10FA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5154-C8AC-4ABB-9627-2D8091E62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38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1F601-22F5-ECBB-3F2E-9A3BF6FF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D6A5-DEA3-40AE-8DB1-C4FD7EC1D8F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B2467-3D49-C233-BA5C-4645F34C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2F899-9549-E516-897E-C6960421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5154-C8AC-4ABB-9627-2D8091E62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79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5433-EB7C-3DFD-C1FB-B826188E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7A2F-BB78-CCC0-CFEA-3E14304C4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CB89B-A71F-F96E-DF19-3E7AA7BC1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3E533-2A86-E12A-0168-D3228FF9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D6A5-DEA3-40AE-8DB1-C4FD7EC1D8F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6FAC2-D1F6-DC93-A461-CDAE4968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D6C7C-07B3-E063-B56F-62F65A24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5154-C8AC-4ABB-9627-2D8091E62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7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944D-7DD2-59BA-AB9C-B5317DB9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E0DA3-94EF-15D0-1048-1277CCEE0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B784B-D160-297F-F57B-58B20B456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01DEF-7A1B-60A8-ED66-2F0C12F6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2D6A5-DEA3-40AE-8DB1-C4FD7EC1D8F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99274-00EF-77D5-203B-07097868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6A3ED-8083-B62B-6DD5-303CF3BF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5154-C8AC-4ABB-9627-2D8091E62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75BD7-CC79-2644-E1D8-D9083EC5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FA85E-72D5-EE67-7D0A-8255E0317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58EB-C5F7-8D9E-BFC7-1AF455712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2D6A5-DEA3-40AE-8DB1-C4FD7EC1D8F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B7E53-9D22-E399-7CFB-2166433D3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8FBE2-93C4-3EBD-5040-17092C074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5154-C8AC-4ABB-9627-2D8091E62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87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7D78C-0304-5521-75FE-C19AEAFCD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E7AA4-4A8F-B957-EAA4-3DD55A709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8CC5F-8E0C-9E9F-F1F0-C4BBC2E63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2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2DDA-88C4-00C5-007E-1B9F593A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11A9D-CB92-D9BD-445F-191E29F79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9142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6065B-92BE-4CEC-7F64-1EFADAC9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969136-7A69-1610-D099-8D68862742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560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2025-02-13T05:57:13Z</dcterms:created>
  <dcterms:modified xsi:type="dcterms:W3CDTF">2025-02-13T05:57:45Z</dcterms:modified>
</cp:coreProperties>
</file>