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712-9D9A-9DAC-C4C8-4C00573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A89-CA72-8B9D-6CBC-5FF6D845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B3BD-A9A2-BF32-05D2-85F8600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A6EA-2DB6-66E7-C482-D09C14FC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07A-48F6-B9E1-0FF8-823FAF3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660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D207-4B72-0091-2139-FC1F6C9C2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4665E-A675-7DF4-6A4C-96E6BF15D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A82B-A0BB-50E7-ABAC-4585BE0B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F638-3F0B-D87F-D680-CEA46897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97AE-6F76-6576-A0A1-969719F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7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B935A-62A7-1286-F624-DC5AEC334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42E33-B08F-4F17-CDF9-21B38143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654C-5180-FB71-9383-AC910849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85597-7857-9ED1-87D5-F7D9F148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99AC9-1D3E-FD5B-AB9A-ADABB2C8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8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B0C4-25A8-0EA9-E33F-41289504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BC04-F7E2-771B-BAA1-4880B6032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A0831-AFDD-D9F5-EABC-819D761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D15D-DADE-F8B8-BCA3-C036DDDC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A927-D044-23E8-3A41-091E143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44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C8CF-D469-DCF7-F740-AE1D0A57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81C4E-0872-75E5-9992-FA1BCB748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1090-8ED2-1579-C4E8-559D3D15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1380-6C96-A6A7-73A2-FA616AF5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85AF7-E4E8-653D-BFBD-2DC98E420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8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BF1C-A74C-7CAB-BA9A-E3063F73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A0CD-8273-8D03-3DEC-8ADA88694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A27B2-3421-98A9-4BAC-1CA23512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4834-3FE2-4FFD-A5E7-785F86C0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FEEFA-5F05-07F2-31BA-F22967C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56A7-5756-AB35-7490-409820591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6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6EACF-90E5-B3AB-ECC5-35EE3D58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9C099-B1C2-C7D3-FEE9-F3E6FAA2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7299E-F50F-39AE-3547-A322DC352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BAE1D3-9112-B364-52E1-7055C77F5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25885-E145-B8BF-6848-006D20546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F50787-8465-2E5C-105D-76C708B3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44BF51-769F-831E-CF04-88D2F368F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39E30-8CA6-23D9-4357-5CC88444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979A-C118-3C00-92F4-3D65D49B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CDDDD-A5A4-6FDA-0C9E-15CFBA12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21769C-0BC0-E4BB-ED32-D385992B2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37EF0-3E94-C6CE-D0ED-8A38C56FD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3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A42D13-8A6A-5EC3-1F5D-9C3EFAD37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C1D6C-F498-0064-7D54-01DB6674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3F0A8-4BC9-1809-AF81-E28032D8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62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202E-77A6-78B2-B8C0-5BA2B309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907EB-C54C-FA5C-6EFB-D9A717B27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09BF0-36BA-88FA-C32F-0E12723A6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8C9F-1FCE-9559-F247-3967E3734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E5E1B-748D-3954-9FEA-CB759072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CD0CD-DBC8-E3FD-CCF2-42C51FD6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67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566-A5E6-70C0-4072-C423850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663B57-ED67-AFCB-B9B0-0945F8A7A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16F71-D8B6-0344-E40A-2482B2F06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13BA4-616E-30F2-668A-AF96496B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D733-7354-8A81-279F-557B1F2D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22599-EE1F-E663-3F91-59D64628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7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1FC66-06AB-A439-9FC9-BEAED7BA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99A7-1367-1047-46FD-3C80740C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22682-95AF-7FC1-7B52-2439748A5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A5324-77F3-4A34-950B-427533DE812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643F-FF7E-010C-38BB-023D4112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894B-058A-37F3-68FA-8232A424E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5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8812-0107-B670-4AF6-01AAB96F5D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14B66-82BF-1449-EE1E-26A6F25CF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73197-7ECE-99FA-315E-801FABC34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79D24-542C-D9A2-AACF-5F0C83F3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37A029-DD85-6DC7-BFFC-1185410B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83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667-BA67-E766-0DBD-9ECF6DDF3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D16C6C-2FB1-26BB-4986-03DEE5ADD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04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95A0-D51A-569A-0230-6AD6A51FA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4C0CAF-8ED8-AE6C-F38B-0BF7F81DA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7971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2025-02-13T06:02:16Z</dcterms:created>
  <dcterms:modified xsi:type="dcterms:W3CDTF">2025-02-13T06:02:41Z</dcterms:modified>
</cp:coreProperties>
</file>