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0BBC-79AE-4F60-444F-07DCEBB67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E86C-CC86-6DAB-E43B-0151B020F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370F-0F7D-D6EC-047B-DEBAF332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B6BF-579E-ECA9-F198-D233D742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5BBF-3954-51F4-2F11-FF70696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419-8D60-AFCD-2E00-F55FF9A7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39C54-40D0-437F-6754-6F2FC215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81E1F-D1C2-1070-DB5B-1C5EF969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0875-8357-9CAB-DB4D-1441180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8A31-2965-F936-1FE0-21473E3D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0576A-7824-A09D-4BA3-02886B21C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BB62-5429-37EE-D519-9D05C28A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8CDB-AD14-5FE8-644C-238DB1EB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9F55-DB95-7292-395B-258640C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5221-2EC0-1CE8-20AE-77FDE8A3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4B75-EF1A-0D37-A055-DC6EC697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F9C9-1E85-835A-5E89-29BDDF5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AFFC-2DC2-214E-142C-888BCD45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E450-AD14-B024-F74E-FE30BADB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2FC2-CD9B-8C98-97A2-586E2603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E538-7142-0551-E4A0-4F72568D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3C33-FEF8-39E0-DFEE-F575FDB5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8C70-5518-99E6-ECE6-F4AEFA7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E6B4-BAF0-AE61-B1E7-AFF6325D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7FA6-F011-C6C0-608E-C3A797FC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2025-7F0F-B58F-3458-E298AB81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8670-39E3-5CA1-896A-44397A899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0A59C-ECA1-18B3-D1D3-7C8462C5A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E756-EB2E-A9C0-3439-FAAC60B3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CD53B-9E0D-3119-1F7F-7317C39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93E1-0AA6-F55C-26B7-05E05DCB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256A-5E8A-73DE-AB34-FDA61D6D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0CAC-DEA2-A63C-4193-BB73447A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B0D1-3CF6-886A-BC0E-B3A9281C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D94A6-9F90-7E57-3FAE-B02A923FC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4F931-0242-238F-C8E2-41426E18F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493A2-BD04-C8CD-C6B1-548B476E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2307-A56A-0CC6-6CA5-4A88A4DC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E5BAF-F872-32CE-4A99-C11BB231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AF76-DDB8-131F-6D27-73DE72D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79866-C578-ED6C-48BD-055B1F2A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0AC6C-FB5E-FAC6-F450-11CD46C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765E7-3BC3-8D61-3CA2-9624FAF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3D95F-6D73-93B1-51A6-7BC36424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0B4B7-058B-D78E-965E-FB5F1101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090B-1216-B25E-CE00-1B8F677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44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E920-58AC-9A65-23FA-385796B9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7009-C1C0-83BA-C08C-ABB534B1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2D7B2-CC6B-5737-EB88-F5283A5A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A0591-82A2-1594-F37A-6997CE95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68ABE-A23C-0257-CD5C-EF3C136A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29EC-9812-9C73-8BC2-67FBA7AF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E95-D7BE-CCEA-D45A-A6CB582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42E08-6EC1-24F8-771B-86969CF0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A5E01-9125-C706-2D62-2FB586A5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86C7B-185B-8D2D-B05A-353CE6B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DFFD-0093-8295-5041-FDEF2C74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424A5-79EB-1543-864E-DD50B057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7B8F4-F437-9D00-EBE1-6270C58A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138B-F1FB-173E-BA6A-3DD269B1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2765-6E75-E7DA-0A9C-40FFA90B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D665-4175-426D-B32B-8AEDF9B9492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B27E-12BA-4169-244C-D4D2A5CE3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46AF-9433-BCDC-ACCB-092644D7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F2FC-D00F-BFAD-3B77-0034EBFB9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5ED6-194C-70B1-DEB4-1BACB265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D2DB0-5756-473C-9F23-79211E669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391B4-6F5D-2160-4962-5C96A8C3F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2025-02-13T07:02:30Z</dcterms:created>
  <dcterms:modified xsi:type="dcterms:W3CDTF">2025-02-13T07:03:49Z</dcterms:modified>
</cp:coreProperties>
</file>