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5B13-DFD3-E1E1-62F6-C170DF1EA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F6BB2-9582-E3F9-D8C1-E104678D8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A0C15-4F1A-A67D-19EB-39C602DE9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DEF9-98F2-4D26-8E59-837E33DD2CC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3CAF8-B10E-C9A7-DD4F-582F8B86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5F50C-1FEC-E07E-8961-8E53A3AA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7515-AD7D-42C2-8D34-8764796FF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41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8C20-32C6-A783-E8C1-99EDF809A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B852F-B3F8-1906-B3D2-13A44AE54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552D2-3ECB-CB36-125E-937ED966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DEF9-98F2-4D26-8E59-837E33DD2CC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8C7D-BFCA-3658-C848-C716CAE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2EEC3-FB5F-C4F8-0975-C6C90804B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7515-AD7D-42C2-8D34-8764796FF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33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87C02-CEDC-129B-07BA-2A7D8929D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294B3-C2E0-7172-F3B3-265083064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A3576-7F9C-EF6B-BC40-9AABDB28D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DEF9-98F2-4D26-8E59-837E33DD2CC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81203-245A-C758-50E3-BC3E4932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2C0F2-CD72-EB8F-17CE-CD797B29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7515-AD7D-42C2-8D34-8764796FF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31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0ED0-AC86-8C6A-1874-75D16DFF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B8FB8-14C6-1357-474D-7E560F587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03A9F-8AD9-B7D8-2E9E-F7072990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DEF9-98F2-4D26-8E59-837E33DD2CC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4A521-19D5-1EE2-A823-F3EAF3A9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0D8A0-59DA-0D08-F3AB-83DC362DF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7515-AD7D-42C2-8D34-8764796FF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76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1CFC-9A03-E610-0E0A-04929B6C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E0ED3-FD7C-3348-8FB9-3B64F52CD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E8C53-F5CA-B244-CDEA-52C0F577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DEF9-98F2-4D26-8E59-837E33DD2CC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1590D-DB19-89CA-2203-BF6B5511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E22D6-731E-7E1F-1020-2B772310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7515-AD7D-42C2-8D34-8764796FF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46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2067E-0570-AEA5-A7CD-060D9B51B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370CA-F296-697C-FA6E-C8B3E845C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0C9DF-78F4-DA2D-8B28-4A9E30241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E06C5-CD49-A378-6F22-155FC8AF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DEF9-98F2-4D26-8E59-837E33DD2CC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AF585-76E7-69CC-5F01-49C603BD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C98F3-13D7-F313-5725-69E9D979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7515-AD7D-42C2-8D34-8764796FF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29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1D25-F5FD-F53A-F98E-79AC6E80A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DADC0-729C-5DA7-87A2-A8E060626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0A093-A91A-F8BE-4539-71F1F3DE2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A498A8-0D19-22D9-732F-F6D657E71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2E81FA-4D8E-B105-DB3E-6F8EAE939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979647-C81A-F97F-19C0-0718E54B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DEF9-98F2-4D26-8E59-837E33DD2CC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F5CE6-6DC8-AED6-12C7-13DD4DBC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4FDE22-6889-2CE7-1C06-DD687D0C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7515-AD7D-42C2-8D34-8764796FF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75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A97D-A0C6-A54A-DCC0-1E07CE9E5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C6746D-09F5-9DDB-DEE2-16813487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DEF9-98F2-4D26-8E59-837E33DD2CC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6F802B-C0B8-D6A5-8BAE-AB4616F5D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19DB8-2B3C-1C85-8B79-90EA4603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7515-AD7D-42C2-8D34-8764796FF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64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E1F42-0A10-BB12-1000-A569B5DB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DEF9-98F2-4D26-8E59-837E33DD2CC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4D817-4408-318D-2C75-78C058A28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D11C7-54FE-5B39-ED8F-7F9AB77D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7515-AD7D-42C2-8D34-8764796FF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57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ED30-F36E-705B-E515-285FA4A95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2B9D6-3210-D03D-2CAF-622163850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7EEC1-F1F3-B31F-A030-C1E551915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1839D-3484-8244-E4E6-B955436A6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DEF9-98F2-4D26-8E59-837E33DD2CC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16641-1E68-56EB-1D39-7ADE8276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B0813-03EB-CE84-C89D-F863633F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7515-AD7D-42C2-8D34-8764796FF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93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EF3B8-489D-664A-AEC7-1F92917D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23E1A5-CD9A-9A45-9E6A-4A3EF3407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B1ECB-DFAB-D9E4-53EE-999F59FF7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F3C9B-A3F5-9667-10BC-2338A5791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DEF9-98F2-4D26-8E59-837E33DD2CC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1C630-DE5F-1B57-3E1D-AE9FBA24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268B3-943A-C21D-C1BA-50E7D0DE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7515-AD7D-42C2-8D34-8764796FF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51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E76457-4063-9A16-5A81-A54FCB587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2B23A-B1E9-4902-FBC2-BA97AECA7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1EF08-24F3-C16F-715B-77C74B69E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EDEF9-98F2-4D26-8E59-837E33DD2CC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4B4E4-DAD0-2648-0492-475872FFF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06CF9-3F24-1CEA-8CDF-369BF7A30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27515-AD7D-42C2-8D34-8764796FF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75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3750-9969-0532-ECF3-1D8C4E7ACB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11824-DF4E-D290-6A28-0BCF6DBCBB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00262-F82B-CE10-C65A-E526D6925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" y="0"/>
            <a:ext cx="12172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9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B40C-7180-F080-0469-BDCBCCD0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38CCC9-7F8A-F1DF-61B4-A471CE5BB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3197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2C53D-B010-7215-959B-B55E4FB6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A82E3E-F7FD-0AB6-63C1-CB1A7DF7E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1597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726F-5D4A-D17C-8F39-B6333BCAF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939C10-45C6-5E28-4382-3B0FDC0D7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6841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D75A-E368-FFB1-6A29-9366B675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E97105-0C31-0DF9-ED56-0C94C5EE9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581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2025-02-13T06:22:37Z</dcterms:created>
  <dcterms:modified xsi:type="dcterms:W3CDTF">2025-02-13T06:23:06Z</dcterms:modified>
</cp:coreProperties>
</file>