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E03F-F338-8999-48DC-3809F4D1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0A8DA-EFD6-B798-CB48-6B2BC055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B6E8-02EF-FEA0-E333-DF755930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FF2B-6184-1B8C-C105-7627A05A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3289-8DF4-A9CB-A238-B76DA8E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4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4424-397F-2000-0C33-C1FA96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D3AF6-ACC9-C8EB-F2C3-165644E11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9D42-1137-9F6A-1B5C-3AADA85F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8C07C-E460-E8EF-9730-416CEBD1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EBB6-1224-1062-C03D-9368EC57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BE951-FEA3-1822-A450-A89E9D2C3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2B79E-A6B1-5566-C89F-64B1E1FC4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7960-6A7D-547E-1803-897E4F8F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4C2A-8DA8-A0E7-8EE7-3DEC4B51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BC54-69E9-D0D4-FDED-56F6C2AD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8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6111-AEA2-FF4B-7269-2A545913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0CDA-07D3-471B-BE98-0E608DF9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320E-810E-550A-7540-B0E4D392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434E-E0C9-2DE0-6C7C-E667B126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A449-3B70-50F9-D081-C0BBA3BA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8D91-D084-0F0A-EEB7-8A4F6C57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DBBA-23BD-DC86-123B-E6D199B7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A759-CB97-10F5-B8B0-E1FD5153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320F-BD1D-DCAA-17A1-48BDBDFA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D418-2F8F-E4F5-B461-2F3392D1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8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2BDE-26E3-A870-7A44-10535DE5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0D06-81D1-1271-7F43-672D72EF4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04B92-BEF4-4E51-93A5-33DED580F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E64E-EE4F-019D-1674-E44966BD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66DA1-4C6D-A9C8-5464-DF416851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584E2-C0C8-09A8-187F-41774031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4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293F-AB39-ACFD-3B44-2D0A3583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FF87D-0445-258D-8A81-24171337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26920-6E72-1A2A-A783-E5ED06EBB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8F6E1-D8C6-87D6-3203-A38EA5D26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23420-C5B3-B709-C781-FD8018214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156F8-7431-276C-7B5D-ACBD2530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B1DF2-DB5D-F570-73C7-0AE70B3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C724-65EE-FABF-600A-69E2E79A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8ABD-D268-C1A2-CF9D-CD51B927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91AED-343A-C1F8-2BA7-A78B389A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45177-D14B-A6E9-115F-4E55CB72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E2DEA-6C89-10C6-8D6D-4765ED0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557CF-EDED-AC5E-8CF6-D0A75B81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E05DF-C672-D61E-33B1-D928800E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9A72-F045-B668-8163-622A0678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4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FE1B-B995-08DF-B960-D1E9A8BB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8CB6-B456-7381-1720-BF73ECE1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B42ED-13F9-1156-364A-B9EFAA4B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02D11-2176-FF24-3293-43318DA7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6606-4306-9933-9BA3-791DE5EE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808D-11D8-D513-7FD0-4F83FB1C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DD70-F735-8685-9916-804773F7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7E200-E090-B663-2A80-2DF23AB97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719D4-F1D0-06DF-D24E-E23C1765A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DBB55-818A-DDC5-0BC7-D1413949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E9BF2-775F-7DF5-2AC8-F15795B9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C8DB-38FE-E6E1-82B3-9631194C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3EF23-91D1-72EE-3E4C-1A80BF6C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E1491-0929-D9D2-08E4-63BD3BF0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CFF9-084E-8109-5EDB-FB52EDDE2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F5CA-52C3-456D-85C9-B741295A726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ED66-782E-D9A4-D766-65A12D6F6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D6394-DE75-4002-5C18-70D08708C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033F1-E66B-4D09-9C6C-57FEBE434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2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2C98-B3D9-552D-F618-346E62940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B898-70C0-F632-6459-26B410D17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C4095-1676-B909-8A3B-233765C2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7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2025-02-13T07:06:01Z</dcterms:created>
  <dcterms:modified xsi:type="dcterms:W3CDTF">2025-02-13T07:07:24Z</dcterms:modified>
</cp:coreProperties>
</file>