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CC17E-37B5-0302-C0A6-ACD2F47A19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A2493C-2396-43A3-EE5D-7B29547FE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62146-93CF-B4DF-6976-64A2A965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8467A-A626-F793-4F3D-CD27CB9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DA716-ED25-FEA7-DE3B-E2B5F663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08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7F3FA-CAB1-A061-057A-879394054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11B42-DA3E-BC4E-44AE-B1108DEA28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E8EAB-0DF8-2274-8E7F-CD9687AA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327F0-0716-4308-ABCE-46EBA841B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C6915-0A20-567B-53C4-464A4276F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102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C5A66F-5312-CC9B-57F4-8D4301C2CA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0F1A3-A0FC-9D38-5CD8-1277BB443A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31BE3-297B-73D0-B53F-A91210FA7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87B96-E099-7EB6-F949-B6A1DCEB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9963C-5A34-C440-9C9B-AE7F40E0F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112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0466A-2E4B-F266-A406-C8AB1E571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C1C43-5AF3-6276-F3F5-64980EB8E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DF40D-6A37-4A28-C0E5-3AA8FB02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DC697-0C58-F8A8-890B-3DD1D57BA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4784D-F509-5FD6-5D5B-D0932369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722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CEB65-9623-8868-BFEF-98B2561E3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F3652-2E17-3A23-DE45-F429E8916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A4E22E-AF03-47DD-A48B-22D7AB530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4206CC-1885-6196-0727-475FC1065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822FD-F6B9-5BAD-2490-6D7AB898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182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1A05-1587-905E-2EA4-FDABCAD72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506E3-9507-D729-ECA3-20E07A3E89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0D262-6ABA-1233-A2E6-0FF308612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B9918-B1F3-60DA-6F13-32BC123C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5B8B25-B1EE-F8B0-89F8-0573839F6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2C3C8E-F39D-0E72-3088-63892A703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795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B684A-4C55-EFDA-607B-C740C876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97D234-96D0-4006-E185-AC4AF242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9DC6F-788E-00BA-2E35-B116B3A5F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C05422-182D-A131-537B-440DE0DF51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258C35-EDAE-3B24-2095-E75745B41A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3A6216-C737-40DD-9F9B-F898B5661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BBE0AC-D5EF-E2F2-5943-549F677C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31B623-DBED-668D-76B9-5DA82FFA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804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BC579-C5E6-B0DC-C4CA-69EB6A54D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D4DD7-712C-9D52-97D6-FB45E3A0B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A8E81-6E2D-5893-5D52-917AB8D3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D54E58-C447-3D8B-C213-C20630552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173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810125-7D1B-22C3-5C93-B9B3C69A0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6C895F-9280-4AE0-E9D2-9B1A0D13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ED84A-325B-91FA-F139-58AB541EB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64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D72F4-2A77-C9F4-8545-4B4EA174E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76090-6AE2-9377-F1A8-9FA3CED6D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0FC487-4FAD-F8CD-A9F8-8FEEC4ADE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F0FE0-D84C-A3A0-431F-ED9ED7A05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86821-BBCB-C70D-8595-AE91E59BA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EF977-DFB7-012F-942C-243DC08EA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8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47C5A-781A-6595-8C3A-EB75B45D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0E6BA1-89B4-E2E1-C59C-EEB4084A7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154BF-DCF6-8F4B-9189-C982BCB9C5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309AD-8629-DC18-FCB1-F91AABD93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4CBD68-32BD-597F-E09B-EABF06CD2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2217E-8CE3-5248-EBD8-BC9E14BA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177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89BA49-CC64-78E1-7641-FA145E270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982F2-EB0A-1221-D793-E44B0A641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067BC-809C-7822-8EB0-5E58E90070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D515F-1DAF-49C3-87EB-3D32C3118411}" type="datetimeFigureOut">
              <a:rPr lang="en-IN" smtClean="0"/>
              <a:t>13-02-2025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FD70C-875D-E865-3C26-75CFD54411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4C9C-BA72-E338-E4F9-E7A7E6BEF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802C6-EE68-4034-A470-AF49A2D2E4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75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9287A-3F98-8801-7031-E21B9C060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2F9821-0DB1-6B07-70DF-DCF2E528E8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B653C1-F160-FE2C-53E2-CED74689D5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01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70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2025-02-13T07:13:32Z</dcterms:created>
  <dcterms:modified xsi:type="dcterms:W3CDTF">2025-02-13T07:13:52Z</dcterms:modified>
</cp:coreProperties>
</file>