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26C1-6425-56D3-85B2-A9C88B06E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29747-56F9-D08F-3431-C13E56F45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7B28-3E5F-4A3B-3A13-78A58098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C39D-3624-A325-449E-AF22B6E1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3DE0-EE01-B98B-2FA9-88A45E42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22F8-3B18-8D5F-E605-4E4DA58D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F9200-E04B-756A-B883-12001AC2F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3FA5D-BC77-ABA6-BCEC-397CD901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AF7D-F5ED-BCC6-C610-4C085266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B4A1-E040-A666-8AD1-2CE659CC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7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69B10-A1DD-1C82-44A8-D5B830E1B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A3298-3963-75A4-6562-F4D8B000A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9084-4D0B-6769-10DF-AD957156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8F3C0-F2DC-DED2-FAF4-09D6C5A4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228F9-A634-3FC8-E91E-9E4802F2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6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64F1-8B5D-3882-B239-7F3BC956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6E68-D754-2DCE-64E7-030BE2FE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AC079-03C7-9AEF-F3D5-070AE901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59FDE-103E-AC4F-CE9D-0923BB27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24FB-FD0C-C039-A997-FFA4F699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8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6E54-2DD1-8FC6-EAA5-311FF13E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F3033-73CD-4FD9-782F-920DCA66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324E-5B24-EB64-713D-CAB60E31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D015-9B79-8162-0ADE-4E325736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7EA8-38C4-F99D-139C-1D3FFACE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2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7C68-96A2-6BD7-2E77-597FD114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0020-AD3D-8CB3-351C-CCB07F251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5337-3748-2247-720F-867A5EA96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B2B8E-DBBC-6204-8F2C-D1649BE5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56D29-412D-EAF0-05CD-E99D48CB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BE4A-76DB-B083-A0D2-9662E39E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5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4E03-C659-645C-AFE1-E19C76C2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E83F9-EBB9-3060-1A71-B84676E0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C2FE3-37B9-0532-1142-364A39A77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DB601-8046-DD60-E74D-6660F378B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3A8C7-9A75-B711-C63C-7F40B6FDE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1245-E43C-276E-E43C-86390A6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BCFA0-571E-4231-17AA-8128A25E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E02D0-E92B-DBB0-403A-9DE6AE16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02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0D50-4A14-A610-F80E-B7C2583F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B6960-2E4A-D439-131E-9279BC8B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55503-FB5D-D3F9-8EF8-E65F819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4C81E-3293-346D-50E8-F7E7FAB2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3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AD09B-DA93-D734-BFF5-6A63372A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E4FCE-3752-5E2F-D2F2-E05AE5A1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A619D-AD0F-B32E-770D-F4002C11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1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91F-3077-16C1-385E-4633E4A1D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2898-1B64-A6E4-B311-4AF5EB7C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BFD93-A66B-2581-B00A-C54700C82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2F277-031F-8630-620D-740D7B28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D6B6F-F9FF-1BAE-DA30-558F393BB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2D37D-0BBD-B483-85CB-44ACCE56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6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DACC-FC2D-8A08-3F14-5F9EF78F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A49BC-9531-834F-4D3F-5EAA4738B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2F0DE-4AD3-B5DC-E783-D5CE7889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9048-604D-3D40-94FB-B3AEC219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BFA2C-F677-74CE-9E6C-9F2903FC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84243-505D-C335-4B1C-2E3CB108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7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1CD7C-0DB2-E128-D984-7E69A934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0DAD0-1757-1144-5A95-2153EA0DF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CB8E9-E7A8-2D76-F736-2405D1C09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536C-87FF-42F5-A4DD-8606DDD816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FF6B-1490-A499-CE74-1969A6DB7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D5AA-8A98-3660-7814-C80CCD696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FB885-8777-4577-96BC-BDFD131B2A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8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FBB3-6AFF-137D-28E5-433E6C3B0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2D280-97C9-AE6F-62F0-32AD9BF14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E6588-40CC-6E76-3F55-4670B5B71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0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5CB4-3B5A-C0E0-563B-28F1475C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6ABF4-0175-C37A-61B3-F4292E4E4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1161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2025-02-13T08:38:26Z</dcterms:created>
  <dcterms:modified xsi:type="dcterms:W3CDTF">2025-02-13T08:38:54Z</dcterms:modified>
</cp:coreProperties>
</file>