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253D0-1948-5982-8794-425F045F6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F93A8-742D-96C8-268A-C67C7A7EF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B1C1D-3587-8967-99DA-554EF9636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EFF6-86E2-47C1-80D5-21E975DF18F5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342ED-5491-EB26-7A94-5554B0AA3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C8B2C-3095-BF34-DBDE-4A55C6CEC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8EE7-7198-4330-A61C-24E2E4BF4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129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F0286-11DD-2278-B985-0BD6914FE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6DFB4D-E632-E83F-8E64-A1AB2F660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FF30E-5A92-E7F9-CA1F-7CB223FF9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EFF6-86E2-47C1-80D5-21E975DF18F5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0647C-2E0A-33A0-AA20-7220FA74C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94DA9-E46D-8F7D-560F-EFD8F353B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8EE7-7198-4330-A61C-24E2E4BF4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380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600E77-4C87-26CA-8399-B821E01C43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697B14-EF32-68D0-7804-973A4FA93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99360-FF06-3D9A-54DA-D7685CE03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EFF6-86E2-47C1-80D5-21E975DF18F5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D1655-523B-6FD4-B43C-C77E6BCD0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0320B-D2D3-BA0E-4BC5-CCE47F403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8EE7-7198-4330-A61C-24E2E4BF4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538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9BDF-DF05-26B1-EC4C-2060EFE63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6E0CD-B597-C378-87C2-1CE7DE91A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DB63A-0765-EB1E-E65B-C601037BB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EFF6-86E2-47C1-80D5-21E975DF18F5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B6001-3623-C38E-29E8-D7A5D5E69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4C4D8-89A6-78A7-78D2-86F056EB8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8EE7-7198-4330-A61C-24E2E4BF4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44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E1D64-9748-267A-8004-B3C90CE20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AEDB0-20AD-FC89-B49B-A196CAA07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8BC85-83DB-C330-16E2-A15B5F5A8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EFF6-86E2-47C1-80D5-21E975DF18F5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315C8-6479-C954-ACC7-899211057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44793-9FB0-EBAD-1D08-6D9613D03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8EE7-7198-4330-A61C-24E2E4BF4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894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AB352-DA19-FD1F-24FE-99E4C168F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FF769-1A93-ED93-2346-4F67D6D1DF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88E37-DBCC-3E50-C66D-06ACCEA60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26BFF-2482-AA22-8844-EEBB190ED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EFF6-86E2-47C1-80D5-21E975DF18F5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EBAF8-E136-0FF8-F80B-9A8A14B36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5A97E-ACE1-F4B9-3DDC-168DE7A9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8EE7-7198-4330-A61C-24E2E4BF4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899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DF459-527F-B092-EF58-82FD68828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88503-4C73-D2BB-B941-B59EAA9E5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83A7C-2FA3-C3FC-A155-9978A49D2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3DED5B-9E19-DE92-E625-8AFFF4113B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0A6350-F14A-5918-6F6B-EBA6F8385C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DABDF9-36F9-7A8E-E67F-514AA24A5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EFF6-86E2-47C1-80D5-21E975DF18F5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F19E43-087F-E862-D299-B16F58DFA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45521F-F726-43F1-8D45-3E856E717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8EE7-7198-4330-A61C-24E2E4BF4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78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41DCF-A8C4-F3CC-4CF5-3B102328C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45B18F-744D-1C2F-87D1-DE1C14C1B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EFF6-86E2-47C1-80D5-21E975DF18F5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E89A2C-B421-441E-ED23-BCCB8729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3EF5FC-D5FA-4B3D-B671-93154F2D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8EE7-7198-4330-A61C-24E2E4BF4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981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8F0483-D680-FBDE-155B-C5ABF7CBB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EFF6-86E2-47C1-80D5-21E975DF18F5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47A2A6-640B-7C19-5FA0-9DA1DB422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98BC6-BCCA-2FD8-19D6-2CA13B77A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8EE7-7198-4330-A61C-24E2E4BF4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546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741AF-9A0E-B28F-1933-1C23741AA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5239F-01A6-53EC-FE23-DC67AC1C5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37F0D7-9B7A-E5BB-B8AD-59B12A0BD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C8274-3489-B576-6C7F-4758AF8C9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EFF6-86E2-47C1-80D5-21E975DF18F5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F8868-44CA-CA7A-6AB7-F88616C50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D5441-BCBF-3DC8-E8D7-9CAEB2E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8EE7-7198-4330-A61C-24E2E4BF4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546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FF7F3-1EF9-DFE1-01EF-E12EC7077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6C9BD5-C004-336D-6F1C-6581B2D6BD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0196D-CBA5-67B0-5F81-963AAEBE9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D2288-2895-CDE8-2BFA-CF57253CF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EFF6-86E2-47C1-80D5-21E975DF18F5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A3823-3D14-E14F-99AF-FCE167F98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E057A-588E-7EE0-D7F6-18BCFFBB5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8EE7-7198-4330-A61C-24E2E4BF4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849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F47992-6E72-A0BC-3668-F8139C228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97F81-480C-F94E-C01E-DF4FE8E72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08E8A-B4F4-CA2E-4F6B-EFD9DE07DE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CEFF6-86E2-47C1-80D5-21E975DF18F5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F095E-817A-56D9-1BC8-2E608C8BFA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1EA9C-EE6F-0998-513C-D42B5FD65E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88EE7-7198-4330-A61C-24E2E4BF4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372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9E89C-D42B-1E40-E54F-54DF1F369B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5F9116-C279-6803-5DA1-BCEB4D749F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C9053C-88D5-DFB7-BC50-6176071D3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476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2025-02-13T08:12:49Z</dcterms:created>
  <dcterms:modified xsi:type="dcterms:W3CDTF">2025-02-13T08:13:18Z</dcterms:modified>
</cp:coreProperties>
</file>