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38A4-EFF0-10B6-729C-A60E18357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9DE5C-71DD-8295-AB8F-800EC2211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9B0A5-317C-4B90-33E0-E543EC9C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C60-71A4-4089-AE39-A032D0E9E5E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2F140-3B47-1F13-411E-3F679717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C291-3337-0EA4-17F3-098E8D3F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4496-1453-4DF6-B67B-87F6F61A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58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2908-B69A-2B73-1555-AC459C315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D3F23-8861-69C3-357E-E0A269015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1B744-E8A4-DA67-514E-D5853A07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C60-71A4-4089-AE39-A032D0E9E5E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E600-550C-AB15-4B38-019FD6E3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1263F-7A0F-4254-4F51-4E11A65B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4496-1453-4DF6-B67B-87F6F61A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52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4DBC7-8019-1D44-1BB0-66878EA1C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034FC-4628-359C-9EDB-A3CFEB95A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61DF3-C713-CC9C-7D36-070639A2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C60-71A4-4089-AE39-A032D0E9E5E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02DCD-6EB5-F6F9-40A1-A55BE14D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3A491-4999-7366-F965-099BB1E2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4496-1453-4DF6-B67B-87F6F61A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5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BE12-825D-313D-CBF1-91CE2AF1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99C1-3C7E-10FC-839C-E53728DFB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1938-8348-1494-C179-8FB98C45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C60-71A4-4089-AE39-A032D0E9E5E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1065-5DCE-04C0-0E1D-49084106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68875-DC0A-DEE3-F9D5-C1192365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4496-1453-4DF6-B67B-87F6F61A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8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61FC-B37C-D1DB-1988-25355F87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A76E4-BC5C-F094-B4AB-AFAF7FBE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E6240-1C25-FBD4-1904-1693588D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C60-71A4-4089-AE39-A032D0E9E5E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D2B0-E1C0-1547-3141-D461A4A6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B9652-C0CD-5978-9AAB-C30AE4FD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4496-1453-4DF6-B67B-87F6F61A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2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32FA-33A9-F2D3-4C1F-1F06DDAE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9139-7084-B896-F3C6-C8C9DF5FF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8446B-F240-271E-1885-9D0C40CD3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2493B-74A4-5F54-D3A3-1443490A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C60-71A4-4089-AE39-A032D0E9E5E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7FC56-B44D-A3DD-EE0F-E3A44884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38F66-9E64-3905-AC88-E1624545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4496-1453-4DF6-B67B-87F6F61A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4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6DD0-F20C-EA8C-6299-B855C855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A3143-B296-7D67-F3DB-F5370CB90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B3794-0B5A-38B5-4D0E-707F55EFD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ED883-9F19-64BF-1ECD-6C6742C8D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B30D5-D978-ED32-C636-E86FECA13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3629F-89FB-08A7-6BB7-AD118626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C60-71A4-4089-AE39-A032D0E9E5E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8D347-751A-C9AC-5365-D0C0F8AD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F3697-93F7-B841-13FB-649E396D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4496-1453-4DF6-B67B-87F6F61A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05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7436-F246-220B-3DC6-C964806C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B6995-2FE0-742B-A0FA-C375AD83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C60-71A4-4089-AE39-A032D0E9E5E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FA870-B30B-A842-B521-94F8829C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44019-4733-0B14-315B-6C8D0CF8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4496-1453-4DF6-B67B-87F6F61A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10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C60D2-EFE3-049E-FC72-8608F0E3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C60-71A4-4089-AE39-A032D0E9E5E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7B3FB-6F23-A84E-7F39-7F380316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66803-901D-58D8-5BE0-DC3DBEB1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4496-1453-4DF6-B67B-87F6F61A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67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219E-FDD3-D920-9CBC-47AB849BD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8D89D-3C3C-588C-42E2-98471DD28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09C77-243A-553B-E480-6ED03A968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3A1A2-88C9-AB24-9792-997CDEA7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C60-71A4-4089-AE39-A032D0E9E5E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AFC88-19C5-D862-8FDF-C92161E8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93A1E-07B3-0815-8377-C2AD742C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4496-1453-4DF6-B67B-87F6F61A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39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D106-6822-C180-E63F-104856F5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8E095-7EF0-C979-F4C8-C2A3CB585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DF1EA-F067-675D-5DBF-B468BB72A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6B46B-D76D-9CFD-D90C-20850141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C60-71A4-4089-AE39-A032D0E9E5E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80978-0DF6-4678-4E90-1B74EEB7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F05F1-E992-A5AC-54D6-6D4C2830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4496-1453-4DF6-B67B-87F6F61A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76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2BF7F9-6AE1-ACF2-B9AC-51D311CA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4A85C-64C2-A7F1-59FE-F3A9A2C09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EDB5A-516D-C99B-589E-CDABB4719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62C60-71A4-4089-AE39-A032D0E9E5E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8FD3C-1ED7-8704-BB27-2C11B6FAF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5D9D9-0C0E-5D37-937F-49B6870B3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4496-1453-4DF6-B67B-87F6F61A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04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EA81-E61F-8B75-47F8-B23059DBA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4DC86-8989-1C3A-9A21-DA676179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1EC09-9364-4211-F342-829DFBC27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5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2025-02-13T08:15:46Z</dcterms:created>
  <dcterms:modified xsi:type="dcterms:W3CDTF">2025-02-13T08:16:08Z</dcterms:modified>
</cp:coreProperties>
</file>