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F067-EE99-7724-42E9-4BEA7258E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549F2-3516-49AB-1BA1-CA89666ED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31108-DCB8-312E-6A14-D60E937F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120-4E84-4789-9DAA-CDAD23D14D9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82FBF-2531-6A73-A550-776411C3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CC21B-F1FB-B0DB-61F5-5F795C85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5676-BC03-4168-965E-DA6AC61E4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67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7B40-01C4-F38E-6BC0-7B428D83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DA0AA-B6B6-97EE-8BBE-9D8C727C0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73087-F7E9-A1A4-5FDF-FF96F41D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120-4E84-4789-9DAA-CDAD23D14D9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56A02-BB6D-4D2E-A7B8-E00FF1AC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6E0D5-EDF3-448C-4343-7FD3A98C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5676-BC03-4168-965E-DA6AC61E4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68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2CD87-A172-6D0A-3A9E-CB06F9292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07C0C-F0C0-4C84-F6FB-DB0546433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DC335-28FE-A19C-6EC4-CB7DED10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120-4E84-4789-9DAA-CDAD23D14D9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0BDBD-7694-90D5-6D55-25B6F6F8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1F9E7-E2FA-58B9-F4C9-7A7911C8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5676-BC03-4168-965E-DA6AC61E4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81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740A-8CDD-3AD8-70AD-15A546B0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EFDB8-23A5-45CE-764E-B4DF27B68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928B7-FCA4-1F6B-1AD8-772D5754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120-4E84-4789-9DAA-CDAD23D14D9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0D58A-5532-646E-0531-3973742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39270-4B46-7743-D6F7-C7738BEA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5676-BC03-4168-965E-DA6AC61E4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06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E2B3-54B2-9CDA-0EBF-CDF971A52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08DBB-6673-4C0A-0321-A346EFB6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BAD64-F2BC-4ABF-123C-0E8D39B0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120-4E84-4789-9DAA-CDAD23D14D9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03F9E-2AAB-06BA-A7CF-84997FC9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D0F74-ABF0-B444-0EF7-6A05F747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5676-BC03-4168-965E-DA6AC61E4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52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F068-6B66-644F-A986-91938111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97C3-FE9E-4D68-CC5C-D77F0A030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EEDB9-74F9-55BF-5A84-BEB665D1F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DD1AC-D1AB-A0BC-7606-D834C7F6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120-4E84-4789-9DAA-CDAD23D14D9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331E9-C356-5DD0-A19D-4F0128B1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728B6-3759-448A-581A-9DAD66E8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5676-BC03-4168-965E-DA6AC61E4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85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636E-430B-9955-E92C-8A6126C9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BBFD2-F562-F205-01C4-41A8B0C6A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C91B3-3AF2-D45C-E558-8E0F445D1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15E9-7FF0-4F9A-8402-C8672152A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3C92D-B6B1-436B-97E2-42BE156D4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67664-4D73-B700-139A-16CCE586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120-4E84-4789-9DAA-CDAD23D14D9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10B5D-3E75-B968-F5DF-CF3CD5FE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A3B6B-7CFE-CB6F-0E9E-75699484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5676-BC03-4168-965E-DA6AC61E4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96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B3FD-9074-C594-53C1-24C5AB9A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92C0EA-05C9-190E-18B2-A86778ED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120-4E84-4789-9DAA-CDAD23D14D9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F7C99-B847-3957-2322-29A4D64E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8B3FF-780F-9055-3272-BB676F2A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5676-BC03-4168-965E-DA6AC61E4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2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4C064-F5DF-83D1-9421-0C275B5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120-4E84-4789-9DAA-CDAD23D14D9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06EE6-133E-6231-66A1-222A6945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7CF3D-4ABB-82FB-1DE8-B66CE9A1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5676-BC03-4168-965E-DA6AC61E4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1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1DDF-AB18-5B79-23AE-0B2D1DD9F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E92D-468A-323C-35AB-CD253945B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A9DF7-1015-0F3D-0ACD-A87508D3D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433FE-9B2D-C710-28B4-1C5D51B3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120-4E84-4789-9DAA-CDAD23D14D9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F97BB-4704-5AF8-75C0-A2007D6F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22025-402F-86A2-FC58-D4133B43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5676-BC03-4168-965E-DA6AC61E4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40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F7DC-588A-5317-1D1E-D79E87DB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E596B-9AF4-E274-CECA-E407598B6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DA5AC-59DC-B87C-395E-C04F385C4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F33EE-F67B-8288-83CD-0966954F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120-4E84-4789-9DAA-CDAD23D14D9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9CD82-CBF4-571F-C45C-860ED144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69DFA-6959-C1BD-6803-2123A725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5676-BC03-4168-965E-DA6AC61E4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63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EC936-35BA-531B-1082-E0BE993A5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7F91D-C484-C19D-657C-016B525EB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ED018-F8E6-09EC-4D4E-0EBD6F35D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21120-4E84-4789-9DAA-CDAD23D14D9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399E9-0B96-0DA0-1720-0430A0D88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FF90-1CE6-D88E-3ACF-95AE26C2E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B5676-BC03-4168-965E-DA6AC61E4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40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6BDE-CE53-B82E-8F3A-F7D405741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74D21-EF18-E909-B1B0-274B1A09F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EE144-3132-1B0C-4564-3C43F7FCC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6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2025-02-13T08:18:26Z</dcterms:created>
  <dcterms:modified xsi:type="dcterms:W3CDTF">2025-02-13T08:19:00Z</dcterms:modified>
</cp:coreProperties>
</file>