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C204-A541-94C0-59EE-3F026EA3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BAA5-81B1-DA61-3DB2-251718F7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1B23-BC6B-5F4A-9DFB-A4194B48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61E0-599C-3430-5969-342F1208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EF8B3-4D5D-AB3D-10AB-F103D549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AD5F-7D80-A68A-1F8E-988BD66B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DB841-16BD-3532-4BF0-3054595B4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DCB9-A1F3-3F82-740E-E81FF912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F626-3A05-F4E5-CC5F-5F1B64A4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8E8F-AE9F-C234-AB13-45DFC470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8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E6291-1FB7-9BAC-523D-79D0235FC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FFC65-41EB-0F8C-A296-D1123F5E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47B37-727F-6855-719F-6474F54A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01C7-5175-2116-32D4-460B8D21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36AF-0C80-8770-5566-53FE15DC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5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10B9-0C8A-4F28-A379-DFB045E0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06E7-614D-35E1-85EB-D8BE5B0E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BDB7-D774-CA86-BBFB-30AE4DC3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7B9A-323A-A6DC-707E-30668633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5B55-6C6D-1D78-671B-A5BD6F8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0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728F-324D-D674-2934-8920DA65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8DB6-B934-1E79-252A-09DD36B3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D2BF3-7D35-232A-C833-F212B8F4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6A5E-B344-141E-A806-BE98D8E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E549-CEFF-276A-9B29-20BB8F2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72BA-14C8-CCEE-12B6-25C94EDC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3D17-A05F-03C4-EE2F-10749E5AD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4D0EA-00C0-2C64-FCA0-0CCDE8C59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4E4D-3786-E943-70D7-8E2DA6D0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BFEE-2851-C36E-DAB0-765F2197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FD52-4475-FC49-5B2C-8DEB91A3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4EC-392F-0096-44C3-0575ECB3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A7ED-3FDD-C85D-F372-14CD81E3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AA36D-F542-675B-0249-A6AEFD2F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46732-ACD0-7D9C-B3F4-B5128FE4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09F72-3561-C475-06AA-EA3AAE5F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9AD7C-B383-04A8-5EA0-85569A91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1184-CD9A-8BD4-11AE-8F730E48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0BDA-60BA-27A4-5DAC-5B166BC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4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BE47-17DA-712D-5777-6F43A6F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91024-4C1A-8880-7CBA-39644369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D097D-2DAB-68DC-B983-70D23768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AFA01-673A-D5D8-E85A-1D8AC1E3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3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27094-0D50-C7B9-876A-0C917544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A260E-A32D-7982-8370-F61867EC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B6D58-02B1-4BE2-D4CA-A46770A2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4A5-BE41-B167-DB3D-B8249A0B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F4B7-A6AA-FFA8-F04F-5D625ADE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11DBD-DDE3-6FEF-FE1A-8D5313CDD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1E99-F010-C635-406D-7A564DFD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5771-535F-2823-0215-98DB7615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E7F3-3D2C-8BC4-E0C4-526E7E98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3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387F-5306-A5D5-D2E6-85BF80A9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C73F8-5ABB-981D-E538-429CB2DDB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C0F7-7A84-3425-60ED-5339DD3B6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166F-A9EE-9369-0BD3-E7F14B1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0D98-3AA5-944A-3AD2-427A9836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F1D5-D263-C142-64AA-08D0408A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0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467EB-C4DA-2B50-13DC-F58CC325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C343-3CDF-F977-0BD3-6191D93BC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C48C-1378-A366-5A26-9D811DD8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EC7F-E64E-4AC7-A800-BF89BAF3C29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A1C90-7A36-C6CA-876B-DFD19979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2BD2-A735-8200-261C-F0FA30D3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A25C-5916-44CE-8698-16EAF3558C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B32D-62F4-58B8-CB58-3534D37C3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38398-3A06-5AA1-E7B2-4A2CAF670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F7694-433E-0402-53FB-6A5A0980F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98B4-CCF2-0529-478C-CDEE0B0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EAD3-ED1C-F540-917F-756F1DAE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636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2025-02-13T08:03:59Z</dcterms:created>
  <dcterms:modified xsi:type="dcterms:W3CDTF">2025-02-13T08:04:33Z</dcterms:modified>
</cp:coreProperties>
</file>