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FF67-4AA0-B1C7-A9C0-49AE2BC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B93B5-21F5-2ED1-C2F1-C563E28A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8AEE-6081-E723-99B5-CC80A013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BB58-1223-A483-C11C-F153CDC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1A4B-6508-C39B-BC78-502B9C74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5DCD-E117-A62F-B441-ED14A77A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FF439-F713-927F-E801-1D63140E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0AE3-79CE-AD6B-D629-8570F41B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0AF0-7546-8F54-BD01-3B747F4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34C4-935D-2C77-7F67-07BC63D6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7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3E9C5-F7BC-1C7A-18BA-6FC2C8202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4E8F3-7911-D692-3FDA-FED8E27FE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87CB-9FAB-C5D6-4FCA-84595D96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5010-960F-6A32-3983-C288702D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D257-39EC-F5EC-8331-9832A33E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FE77-48E1-6D0B-2AD3-03D56E41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48A8-A4F4-F01D-786D-3C69AEEF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ED47F-3C15-24DE-6352-1FEA4964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B413-59F9-D3F7-CEFD-A8EAC729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E49A-E563-B2BC-1232-F2148C16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EA4E-4504-0C61-703B-FD1C5C2B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381DE-7EE6-F540-9848-D7D01BBC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5924-1C3B-E53D-EFC1-5FC58DA7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EF3E-C284-7501-B7C8-1E831A9D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871E-58A0-A18E-A8BA-FEEB36A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A5F8-0AFE-95B9-9446-1AF2911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0BD5-0435-EC9E-E925-E5A1FD0F2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6E36A-3FC6-A60B-1354-7720561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43E4-BEFA-B7EC-DFAE-01D6740A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BADB-F3C8-23F2-2A5D-6B453771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89914-1E5F-1B1C-B161-B8AF966B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7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12E4-3C8D-0F29-D05C-1CB2A048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5D4A-0F18-9330-C1CD-15BF54A1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E148-92AE-9EDE-A1D0-19900238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39819-52AC-29BA-B1F0-7C248CF3B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4C608-ECF2-B4E7-A419-BF4291581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BF012-BEE8-196D-F022-A00775BB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3DCBD-9BAF-5B45-7475-18F3372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EE11C-46A3-6580-92A9-41430C1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6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F649-0FE0-838D-9F2B-7094F51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6FFA7-5676-C66C-352E-C843A951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A79B0-D2E0-D9B6-3173-F8661923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31AED-13F4-E71D-B134-B823F3FD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7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E0044-2839-9A37-27D9-FFEF2AAF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AE9BF-5CFB-D35F-8E76-87682A7C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CFF2-7118-D7E3-1B9F-90131156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E2AC-A4E9-C056-4226-2288A87C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A567-4A02-F989-9298-7E047FFA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10E1D-BF6D-2FFF-2EF0-0FF7C3CB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4D29-28FD-2C1A-466F-B60C3746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4C20-3277-F628-476A-EC73E41A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05F8-F5A2-2D43-4428-FADBFA34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1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B952-C480-7ADF-D608-53B2CB95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F81FF-A11D-AF13-D663-34A71876C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17128-223A-E447-406B-70FD935E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207D-3457-4741-C96B-35CFDACE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FBB3-A32F-96C1-1EC2-DD547C38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D567-5050-3323-8DBC-34DA2A8B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14F83-704D-0A23-3C79-7502AB1A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00C9-2EB5-7C54-CB63-DB622DAD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5C73-E970-6EB8-6420-5E9D1463E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72BF-67CF-4B1D-A503-4C035410F0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74E3-A3B6-A46A-82B1-73504BD2A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074D-EA1E-5928-B822-883295AEC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7E87-43F9-46F6-FF51-DCBCD7610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83460-6226-0D81-7E52-C112C3D17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ACACB-6CC3-D241-76E9-88D5B96B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42"/>
            <a:ext cx="12192000" cy="67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1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A5F2-B0B8-FABC-4A0A-244921D2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4B493-06F6-586D-BF96-B492FB8F7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2758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B520-33C1-E7E6-6D68-873FC963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A8800-A58F-7676-F1EC-613C94817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03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474-F1A3-5F2E-98F4-7ED92639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8350F-F2A1-0F75-22D7-F636BEC9E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92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42DA-1259-95B4-765C-D410DD53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DCFAE-A00E-04BB-810F-01EE94F6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76195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2025-02-13T08:09:48Z</dcterms:created>
  <dcterms:modified xsi:type="dcterms:W3CDTF">2025-02-13T08:10:12Z</dcterms:modified>
</cp:coreProperties>
</file>