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C0D7-7443-F418-9C3E-CC83EB8D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D6A25-E763-C129-87C3-F0D34FAFA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F80E-145C-DEA4-39EE-9E0B13FE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3A07-30D7-C680-97C8-CB24EB36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DBCB-AE2D-0A10-7DA3-1D2AF9A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6CA7-7321-6EF1-AC8E-A23A491E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F895A-60D2-42EC-A5B5-A9414253F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0C1F-F90C-47C0-B457-1A2C1245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72B73-461C-60B6-AB4F-5CFA1E7D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BA89-1D98-B7BA-B2D7-8FB117C2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8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14B17-9DCC-15FA-7A03-90C8F259E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538D3-907E-48C3-1C67-104A54A0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17FD-D291-E73F-3E21-EEB29E22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2CBB-FB01-D808-76B8-A156E785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54DE-5FFD-B13E-DE2B-89781E7A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4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A565-D0DC-C0E9-8011-5B9D2212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D11C-8056-4F02-03F2-E17BA7E4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7A7A-9FA5-2B13-A8B2-5A878B51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1614F-42BB-4254-473A-94522800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B16A-9A53-DA2B-B18F-3E553B54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C2E1-A301-BC7F-86B3-D6D9E042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6EA7A-8BDB-1878-A97D-FF03B9AC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66EC-6B73-0CF8-1387-AE9BCB24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BBB0-22C8-0BA7-6ACE-9E30B7C5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231A-31C9-97D2-DCFC-279B92B5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31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D77-5BB3-8750-52F8-9FD1E4B3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7D97-64B3-1349-122F-33306A936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187DC-18E8-D4DE-83CE-FCD7510B7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8F907-E3FC-0D60-185B-BA237AE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F0589-8AC0-9052-DC0E-2ED421F1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6503-6E66-A14D-D2EC-A75216A4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8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5D12-4CD1-4ADD-1AE8-235D9A7D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5CE6-8B15-298F-DFAB-8FC10858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8BDFC-28F4-3D96-AF41-13484B60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DA4FE-2758-E8F3-7568-CA7BF8E2B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24B1A-1D62-7243-D499-A761DF4B8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7D7EB-49A0-AC80-D690-0F6E8D1B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D398B-35DE-6784-3861-2ED648A0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50745-DBB2-39B1-9FFA-9F7984A1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CC55-38E9-70EE-8847-5B0973F9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E32A1-61C0-6903-B73E-0330CE20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2E79-A6BE-4E3E-2CF8-5C5A8EC1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7F2EF-C4C0-1835-1759-A8417519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5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AA7C0-C0B2-E410-E5E5-7F87ABA5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FD3ED-D737-EC9B-D1BB-3529ADF6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5E1DF-DE14-8A8A-E0A7-459FD7FE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B704-FC55-3A5F-2CFA-ABBF5EA9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E350-9123-2591-BC2B-2887DEB2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DECE5-F4F2-B30E-E30D-C083EADA5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60B6-6856-3316-907F-AA387F53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FCE78-BA22-EFF7-742F-8A12A022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08C8C-1FA5-850F-0E93-5C64F565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32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6F4-9CF7-3CF5-64B0-540A21A0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45E9E-1E39-7562-AE2C-82EC57975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E5C73-F4E7-A5A4-3EFC-A913217C7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7541C-8296-80CF-9F60-9D41422E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D2184-4DBD-275C-AB72-9B21CCA4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46D2A-8760-DD0C-F32D-AC98D33D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E20F7-9C34-4373-0EA6-E6151398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745E8-5C45-7913-7C22-52F92482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9C15-5228-41C4-462A-E7E9BD11F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E5DF-C788-4427-8064-3B8493B80D3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989C-EE7B-8F33-7626-80ECB95B7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9D2E-ABC1-7D29-2B66-A416DE6DE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9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6408-4AB7-FE99-EAA1-6C2C10457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74EF5-70D2-2E6E-812F-FDA80B74B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33B59-9CC1-4503-349E-AFFBB44BC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" y="0"/>
            <a:ext cx="12156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BDD6-D3FA-6085-F5F0-9FE49A0A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C57AB-7912-1FB6-6597-CE3C69E8D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6249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2025-02-13T07:43:31Z</dcterms:created>
  <dcterms:modified xsi:type="dcterms:W3CDTF">2025-02-13T07:49:29Z</dcterms:modified>
</cp:coreProperties>
</file>